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Play"/>
      <p:regular r:id="rId41"/>
      <p:bold r:id="rId42"/>
    </p:embeddedFont>
    <p:embeddedFont>
      <p:font typeface="Gill Sans"/>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F26B43"/>
          </p15:clr>
        </p15:guide>
        <p15:guide id="2" orient="horz" pos="2160">
          <p15:clr>
            <a:srgbClr val="A4A3A4"/>
          </p15:clr>
        </p15:guide>
      </p15:sldGuideLst>
    </p:ext>
    <p:ext uri="http://customooxmlschemas.google.com/">
      <go:slidesCustomData xmlns:go="http://customooxmlschemas.google.com/" r:id="rId45" roundtripDataSignature="AMtx7mifFPdHATyRRMuwWWr/UEBoV6G5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lay-bold.fntdata"/><Relationship Id="rId41" Type="http://schemas.openxmlformats.org/officeDocument/2006/relationships/font" Target="fonts/Play-regular.fntdata"/><Relationship Id="rId22" Type="http://schemas.openxmlformats.org/officeDocument/2006/relationships/slide" Target="slides/slide17.xml"/><Relationship Id="rId44" Type="http://schemas.openxmlformats.org/officeDocument/2006/relationships/font" Target="fonts/GillSans-bold.fntdata"/><Relationship Id="rId21" Type="http://schemas.openxmlformats.org/officeDocument/2006/relationships/slide" Target="slides/slide16.xml"/><Relationship Id="rId43" Type="http://schemas.openxmlformats.org/officeDocument/2006/relationships/font" Target="fonts/GillSans-regular.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omptCloudHQ/us-technology-jobs-on-diceco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etonline.or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khusheekapoor/coursera-courses-dataset-2021"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adba82802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1adba82802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solidFill>
                  <a:srgbClr val="674EA7"/>
                </a:solidFill>
              </a:rPr>
              <a:t>the suffix '-issimo' means 'exceptional' or 'remarkable'</a:t>
            </a:r>
            <a:endParaRPr>
              <a:solidFill>
                <a:srgbClr val="674EA7"/>
              </a:solidFill>
            </a:endParaRPr>
          </a:p>
          <a:p>
            <a:pPr indent="0" lvl="0" marL="0" rtl="0" algn="l">
              <a:lnSpc>
                <a:spcPct val="100000"/>
              </a:lnSpc>
              <a:spcBef>
                <a:spcPts val="0"/>
              </a:spcBef>
              <a:spcAft>
                <a:spcPts val="0"/>
              </a:spcAft>
              <a:buSzPts val="1100"/>
              <a:buNone/>
            </a:pPr>
            <a:r>
              <a:rPr lang="en-US">
                <a:solidFill>
                  <a:srgbClr val="674EA7"/>
                </a:solidFill>
              </a:rPr>
              <a:t>Jess</a:t>
            </a:r>
            <a:endParaRPr>
              <a:solidFill>
                <a:srgbClr val="674EA7"/>
              </a:solidFill>
            </a:endParaRPr>
          </a:p>
        </p:txBody>
      </p:sp>
      <p:sp>
        <p:nvSpPr>
          <p:cNvPr id="202" name="Google Shape;202;g1adba82802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b41b4d9267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“synonyms” were split into lists just like we did for the “skills” columns in the other two datasets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US"/>
              <a:t>leslie</a:t>
            </a:r>
            <a:endParaRPr/>
          </a:p>
        </p:txBody>
      </p:sp>
      <p:sp>
        <p:nvSpPr>
          <p:cNvPr id="300" name="Google Shape;300;g1b41b4d9267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b41b4d9267_1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solidFill>
                  <a:srgbClr val="674EA7"/>
                </a:solidFill>
              </a:rPr>
              <a:t>Jess</a:t>
            </a:r>
            <a:endParaRPr>
              <a:solidFill>
                <a:srgbClr val="B45F06"/>
              </a:solidFill>
            </a:endParaRPr>
          </a:p>
        </p:txBody>
      </p:sp>
      <p:sp>
        <p:nvSpPr>
          <p:cNvPr id="309" name="Google Shape;309;g1b41b4d9267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b41b4d9267_1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solidFill>
                  <a:srgbClr val="674EA7"/>
                </a:solidFill>
              </a:rPr>
              <a:t>Jess</a:t>
            </a:r>
            <a:endParaRPr>
              <a:solidFill>
                <a:srgbClr val="B45F06"/>
              </a:solidFill>
            </a:endParaRPr>
          </a:p>
        </p:txBody>
      </p:sp>
      <p:sp>
        <p:nvSpPr>
          <p:cNvPr id="319" name="Google Shape;319;g1b41b4d9267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b41b4d9267_1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solidFill>
                  <a:srgbClr val="674EA7"/>
                </a:solidFill>
              </a:rPr>
              <a:t>Jess</a:t>
            </a:r>
            <a:endParaRPr>
              <a:solidFill>
                <a:srgbClr val="B45F06"/>
              </a:solidFill>
            </a:endParaRPr>
          </a:p>
        </p:txBody>
      </p:sp>
      <p:sp>
        <p:nvSpPr>
          <p:cNvPr id="331" name="Google Shape;331;g1b41b4d9267_1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b41b4d9267_1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solidFill>
                  <a:srgbClr val="674EA7"/>
                </a:solidFill>
              </a:rPr>
              <a:t>Jess</a:t>
            </a:r>
            <a:endParaRPr>
              <a:solidFill>
                <a:srgbClr val="B45F06"/>
              </a:solidFill>
            </a:endParaRPr>
          </a:p>
        </p:txBody>
      </p:sp>
      <p:sp>
        <p:nvSpPr>
          <p:cNvPr id="341" name="Google Shape;341;g1b41b4d9267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41b4d9267_1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C78D8"/>
                </a:solidFill>
              </a:rPr>
              <a:t>sergey</a:t>
            </a:r>
            <a:endParaRPr>
              <a:solidFill>
                <a:srgbClr val="3C78D8"/>
              </a:solidFill>
            </a:endParaRPr>
          </a:p>
        </p:txBody>
      </p:sp>
      <p:sp>
        <p:nvSpPr>
          <p:cNvPr id="352" name="Google Shape;352;g1b41b4d9267_1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b01f2dba25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solidFill>
                  <a:srgbClr val="3C78D8"/>
                </a:solidFill>
              </a:rPr>
              <a:t>sergey</a:t>
            </a:r>
            <a:endParaRPr>
              <a:solidFill>
                <a:srgbClr val="3C78D8"/>
              </a:solidFill>
            </a:endParaRPr>
          </a:p>
        </p:txBody>
      </p:sp>
      <p:sp>
        <p:nvSpPr>
          <p:cNvPr id="362" name="Google Shape;362;g1b01f2dba2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b01f2dba25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solidFill>
                  <a:srgbClr val="3C78D8"/>
                </a:solidFill>
              </a:rPr>
              <a:t>sergey</a:t>
            </a:r>
            <a:endParaRPr>
              <a:solidFill>
                <a:srgbClr val="3C78D8"/>
              </a:solidFill>
            </a:endParaRPr>
          </a:p>
        </p:txBody>
      </p:sp>
      <p:sp>
        <p:nvSpPr>
          <p:cNvPr id="373" name="Google Shape;373;g1b01f2dba2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01f2dba25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sergey</a:t>
            </a:r>
            <a:endParaRPr/>
          </a:p>
        </p:txBody>
      </p:sp>
      <p:sp>
        <p:nvSpPr>
          <p:cNvPr id="386" name="Google Shape;386;g1b01f2dba25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b01f2dba25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sergey</a:t>
            </a:r>
            <a:endParaRPr/>
          </a:p>
        </p:txBody>
      </p:sp>
      <p:sp>
        <p:nvSpPr>
          <p:cNvPr id="396" name="Google Shape;396;g1b01f2dba25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3829dc558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1b3829dc558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674EA7"/>
                </a:solidFill>
              </a:rPr>
              <a:t>Jess</a:t>
            </a:r>
            <a:endParaRPr>
              <a:solidFill>
                <a:srgbClr val="674EA7"/>
              </a:solidFill>
            </a:endParaRPr>
          </a:p>
        </p:txBody>
      </p:sp>
      <p:sp>
        <p:nvSpPr>
          <p:cNvPr id="216" name="Google Shape;216;g1b3829dc558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b01f2dba25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sergey</a:t>
            </a:r>
            <a:endParaRPr/>
          </a:p>
        </p:txBody>
      </p:sp>
      <p:sp>
        <p:nvSpPr>
          <p:cNvPr id="408" name="Google Shape;408;g1b01f2dba25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b01f2dba25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sergey</a:t>
            </a:r>
            <a:endParaRPr/>
          </a:p>
        </p:txBody>
      </p:sp>
      <p:sp>
        <p:nvSpPr>
          <p:cNvPr id="422" name="Google Shape;422;g1b01f2dba25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b01f2dba25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sergey</a:t>
            </a:r>
            <a:endParaRPr/>
          </a:p>
        </p:txBody>
      </p:sp>
      <p:sp>
        <p:nvSpPr>
          <p:cNvPr id="432" name="Google Shape;432;g1b01f2dba25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b41b4d9267_3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Jess</a:t>
            </a:r>
            <a:endParaRPr/>
          </a:p>
        </p:txBody>
      </p:sp>
      <p:sp>
        <p:nvSpPr>
          <p:cNvPr id="443" name="Google Shape;443;g1b41b4d9267_3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41b4d9267_3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Jess</a:t>
            </a:r>
            <a:endParaRPr/>
          </a:p>
        </p:txBody>
      </p:sp>
      <p:sp>
        <p:nvSpPr>
          <p:cNvPr id="453" name="Google Shape;453;g1b41b4d9267_3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b41b4d9267_3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Jess</a:t>
            </a:r>
            <a:endParaRPr/>
          </a:p>
        </p:txBody>
      </p:sp>
      <p:sp>
        <p:nvSpPr>
          <p:cNvPr id="468" name="Google Shape;468;g1b41b4d9267_3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b41b4d9267_1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Jess</a:t>
            </a:r>
            <a:endParaRPr/>
          </a:p>
        </p:txBody>
      </p:sp>
      <p:sp>
        <p:nvSpPr>
          <p:cNvPr id="478" name="Google Shape;478;g1b41b4d9267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b41b4d9267_1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jess</a:t>
            </a:r>
            <a:endParaRPr/>
          </a:p>
        </p:txBody>
      </p:sp>
      <p:sp>
        <p:nvSpPr>
          <p:cNvPr id="489" name="Google Shape;489;g1b41b4d9267_1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b41b4d9267_3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jess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after having our skills node, we had connection between skills and listing/courses, so we created relationship table</a:t>
            </a:r>
            <a:endParaRPr/>
          </a:p>
        </p:txBody>
      </p:sp>
      <p:sp>
        <p:nvSpPr>
          <p:cNvPr id="499" name="Google Shape;499;g1b41b4d9267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b41b4d9267_3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jess</a:t>
            </a:r>
            <a:endParaRPr/>
          </a:p>
        </p:txBody>
      </p:sp>
      <p:sp>
        <p:nvSpPr>
          <p:cNvPr id="508" name="Google Shape;508;g1b41b4d9267_3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b3829dc558_1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1b3829dc558_1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674EA7"/>
                </a:solidFill>
              </a:rPr>
              <a:t>Jess</a:t>
            </a:r>
            <a:endParaRPr>
              <a:solidFill>
                <a:srgbClr val="674EA7"/>
              </a:solidFill>
            </a:endParaRPr>
          </a:p>
        </p:txBody>
      </p:sp>
      <p:sp>
        <p:nvSpPr>
          <p:cNvPr id="228" name="Google Shape;228;g1b3829dc558_1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b41b4d9267_3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jess</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US"/>
              <a:t>go super fast because these are super simple</a:t>
            </a:r>
            <a:endParaRPr/>
          </a:p>
        </p:txBody>
      </p:sp>
      <p:sp>
        <p:nvSpPr>
          <p:cNvPr id="517" name="Google Shape;517;g1b41b4d9267_3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b3829dc558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1b3829dc558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sergey</a:t>
            </a:r>
            <a:endParaRPr/>
          </a:p>
        </p:txBody>
      </p:sp>
      <p:sp>
        <p:nvSpPr>
          <p:cNvPr id="528" name="Google Shape;528;g1b3829dc558_1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b01f2dba25_3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1b01f2dba25_3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sergey</a:t>
            </a:r>
            <a:endParaRPr/>
          </a:p>
        </p:txBody>
      </p:sp>
      <p:sp>
        <p:nvSpPr>
          <p:cNvPr id="545" name="Google Shape;545;g1b01f2dba25_3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b3829dc558_1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1b3829dc558_1_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Jess shares screen</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US"/>
              <a:t>goes: </a:t>
            </a:r>
            <a:endParaRPr/>
          </a:p>
          <a:p>
            <a:pPr indent="-317500" lvl="0" marL="457200" rtl="0" algn="l">
              <a:spcBef>
                <a:spcPts val="0"/>
              </a:spcBef>
              <a:spcAft>
                <a:spcPts val="0"/>
              </a:spcAft>
              <a:buSzPts val="1400"/>
              <a:buAutoNum type="arabicPeriod"/>
            </a:pPr>
            <a:r>
              <a:rPr lang="en-US"/>
              <a:t>Jess</a:t>
            </a:r>
            <a:endParaRPr/>
          </a:p>
          <a:p>
            <a:pPr indent="-317500" lvl="0" marL="457200" rtl="0" algn="l">
              <a:spcBef>
                <a:spcPts val="0"/>
              </a:spcBef>
              <a:spcAft>
                <a:spcPts val="0"/>
              </a:spcAft>
              <a:buSzPts val="1400"/>
              <a:buAutoNum type="arabicPeriod"/>
            </a:pPr>
            <a:r>
              <a:rPr lang="en-US"/>
              <a:t>Sergey</a:t>
            </a:r>
            <a:endParaRPr/>
          </a:p>
          <a:p>
            <a:pPr indent="-317500" lvl="0" marL="457200" rtl="0" algn="l">
              <a:spcBef>
                <a:spcPts val="0"/>
              </a:spcBef>
              <a:spcAft>
                <a:spcPts val="0"/>
              </a:spcAft>
              <a:buSzPts val="1400"/>
              <a:buAutoNum type="arabicPeriod"/>
            </a:pPr>
            <a:r>
              <a:rPr lang="en-US"/>
              <a:t>Leslie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4" name="Google Shape;554;g1b3829dc558_1_2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b41b4d9267_3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1b41b4d9267_3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Leslie</a:t>
            </a:r>
            <a:endParaRPr/>
          </a:p>
        </p:txBody>
      </p:sp>
      <p:sp>
        <p:nvSpPr>
          <p:cNvPr id="565" name="Google Shape;565;g1b41b4d9267_3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b3829dc558_1_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Leslie</a:t>
            </a:r>
            <a:endParaRPr/>
          </a:p>
        </p:txBody>
      </p:sp>
      <p:sp>
        <p:nvSpPr>
          <p:cNvPr id="573" name="Google Shape;573;g1b3829dc558_1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b41b4d926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1b41b4d926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solidFill>
                  <a:srgbClr val="B45F06"/>
                </a:solidFill>
              </a:rPr>
              <a:t>The skill sets were the most important, and unfortunately also the least clean. The raw `skills` column was fraught with useless records, such as plain-english references to the job description (like “See job description” and “please refer to job overview”) and plain-english descriptions of skills rather than a pure list (like “Our company is looking for people who have strong Python skills” or even more useless “this job is full time”). So we cleaned both the skills and descriptions columns up by getting rid of useless characters and filtering out skills like “see job description.” And then we used NLP’s spacy and stanza to extract ORG and PRODUCT entities on sentences within the `skills` column (where we qualified “sentences” as strings with 5 or more whitespace tokens, unbroken up by commas) and then again on the descriptions. </a:t>
            </a:r>
            <a:endParaRPr>
              <a:solidFill>
                <a:srgbClr val="B45F06"/>
              </a:solidFill>
            </a:endParaRPr>
          </a:p>
          <a:p>
            <a:pPr indent="0" lvl="0" marL="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Clr>
                <a:srgbClr val="000000"/>
              </a:buClr>
              <a:buSzPts val="1400"/>
              <a:buFont typeface="Arial"/>
              <a:buNone/>
            </a:pPr>
            <a:r>
              <a:rPr lang="en-US" u="sng">
                <a:solidFill>
                  <a:schemeClr val="hlink"/>
                </a:solidFill>
                <a:hlinkClick r:id="rId2"/>
              </a:rPr>
              <a:t>https://www.kaggle.com/datasets/PromptCloudHQ/us-technology-jobs-on-dicecom</a:t>
            </a:r>
            <a:endParaRPr/>
          </a:p>
          <a:p>
            <a:pPr indent="0" lvl="0" marL="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Clr>
                <a:srgbClr val="000000"/>
              </a:buClr>
              <a:buSzPts val="1400"/>
              <a:buFont typeface="Arial"/>
              <a:buNone/>
            </a:pPr>
            <a:r>
              <a:rPr lang="en-US"/>
              <a:t>Leslie</a:t>
            </a:r>
            <a:endParaRPr/>
          </a:p>
        </p:txBody>
      </p:sp>
      <p:sp>
        <p:nvSpPr>
          <p:cNvPr id="237" name="Google Shape;237;g1b41b4d9267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b41b4d9267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1b41b4d9267_1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n-US">
                <a:solidFill>
                  <a:srgbClr val="B45F06"/>
                </a:solidFill>
              </a:rPr>
              <a:t>general occupation types like “software eng.”</a:t>
            </a:r>
            <a:endParaRPr>
              <a:solidFill>
                <a:srgbClr val="B45F06"/>
              </a:solidFill>
            </a:endParaRPr>
          </a:p>
          <a:p>
            <a:pPr indent="0" lvl="0" marL="0" rtl="0" algn="l">
              <a:lnSpc>
                <a:spcPct val="100000"/>
              </a:lnSpc>
              <a:spcBef>
                <a:spcPts val="0"/>
              </a:spcBef>
              <a:spcAft>
                <a:spcPts val="0"/>
              </a:spcAft>
              <a:buClr>
                <a:srgbClr val="000000"/>
              </a:buClr>
              <a:buSzPts val="1400"/>
              <a:buFont typeface="Arial"/>
              <a:buNone/>
            </a:pPr>
            <a:r>
              <a:rPr lang="en-US" u="sng">
                <a:solidFill>
                  <a:schemeClr val="hlink"/>
                </a:solidFill>
                <a:hlinkClick r:id="rId2"/>
              </a:rPr>
              <a:t>https://www.onetonline.org/</a:t>
            </a:r>
            <a:endParaRPr/>
          </a:p>
          <a:p>
            <a:pPr indent="0" lvl="0" marL="0" rtl="0" algn="l">
              <a:lnSpc>
                <a:spcPct val="100000"/>
              </a:lnSpc>
              <a:spcBef>
                <a:spcPts val="0"/>
              </a:spcBef>
              <a:spcAft>
                <a:spcPts val="0"/>
              </a:spcAft>
              <a:buClr>
                <a:srgbClr val="000000"/>
              </a:buClr>
              <a:buSzPts val="1400"/>
              <a:buFont typeface="Arial"/>
              <a:buNone/>
            </a:pPr>
            <a:r>
              <a:t/>
            </a:r>
            <a:endParaRPr>
              <a:solidFill>
                <a:srgbClr val="B45F06"/>
              </a:solidFill>
            </a:endParaRPr>
          </a:p>
          <a:p>
            <a:pPr indent="0" lvl="0" marL="0" rtl="0" algn="l">
              <a:lnSpc>
                <a:spcPct val="100000"/>
              </a:lnSpc>
              <a:spcBef>
                <a:spcPts val="0"/>
              </a:spcBef>
              <a:spcAft>
                <a:spcPts val="0"/>
              </a:spcAft>
              <a:buClr>
                <a:srgbClr val="000000"/>
              </a:buClr>
              <a:buSzPts val="1400"/>
              <a:buFont typeface="Arial"/>
              <a:buNone/>
            </a:pPr>
            <a:r>
              <a:rPr lang="en-US">
                <a:solidFill>
                  <a:srgbClr val="B45F06"/>
                </a:solidFill>
              </a:rPr>
              <a:t>Leslie</a:t>
            </a:r>
            <a:endParaRPr>
              <a:solidFill>
                <a:srgbClr val="B45F06"/>
              </a:solidFill>
            </a:endParaRPr>
          </a:p>
        </p:txBody>
      </p:sp>
      <p:sp>
        <p:nvSpPr>
          <p:cNvPr id="249" name="Google Shape;249;g1b41b4d9267_1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b41b4d9267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1b41b4d9267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t/>
            </a:r>
            <a:endParaRPr>
              <a:solidFill>
                <a:srgbClr val="B45F06"/>
              </a:solidFill>
            </a:endParaRPr>
          </a:p>
          <a:p>
            <a:pPr indent="0" lvl="0" marL="0" rtl="0" algn="l">
              <a:lnSpc>
                <a:spcPct val="100000"/>
              </a:lnSpc>
              <a:spcBef>
                <a:spcPts val="0"/>
              </a:spcBef>
              <a:spcAft>
                <a:spcPts val="0"/>
              </a:spcAft>
              <a:buClr>
                <a:srgbClr val="000000"/>
              </a:buClr>
              <a:buSzPts val="1400"/>
              <a:buFont typeface="Arial"/>
              <a:buNone/>
            </a:pPr>
            <a:r>
              <a:rPr lang="en-US" u="sng">
                <a:solidFill>
                  <a:schemeClr val="hlink"/>
                </a:solidFill>
                <a:hlinkClick r:id="rId2"/>
              </a:rPr>
              <a:t>https://www.kaggle.com/datasets/khusheekapoor/coursera-courses-dataset-2021</a:t>
            </a:r>
            <a:endParaRPr/>
          </a:p>
          <a:p>
            <a:pPr indent="0" lvl="0" marL="0" rtl="0" algn="l">
              <a:lnSpc>
                <a:spcPct val="100000"/>
              </a:lnSpc>
              <a:spcBef>
                <a:spcPts val="0"/>
              </a:spcBef>
              <a:spcAft>
                <a:spcPts val="0"/>
              </a:spcAft>
              <a:buClr>
                <a:srgbClr val="000000"/>
              </a:buClr>
              <a:buSzPts val="1400"/>
              <a:buFont typeface="Arial"/>
              <a:buNone/>
            </a:pPr>
            <a:r>
              <a:t/>
            </a:r>
            <a:endParaRPr>
              <a:solidFill>
                <a:srgbClr val="B45F06"/>
              </a:solidFill>
            </a:endParaRPr>
          </a:p>
          <a:p>
            <a:pPr indent="0" lvl="0" marL="0" rtl="0" algn="l">
              <a:lnSpc>
                <a:spcPct val="100000"/>
              </a:lnSpc>
              <a:spcBef>
                <a:spcPts val="0"/>
              </a:spcBef>
              <a:spcAft>
                <a:spcPts val="0"/>
              </a:spcAft>
              <a:buClr>
                <a:srgbClr val="000000"/>
              </a:buClr>
              <a:buSzPts val="1400"/>
              <a:buFont typeface="Arial"/>
              <a:buNone/>
            </a:pPr>
            <a:r>
              <a:rPr lang="en-US">
                <a:solidFill>
                  <a:srgbClr val="B45F06"/>
                </a:solidFill>
              </a:rPr>
              <a:t>Leslie</a:t>
            </a:r>
            <a:endParaRPr>
              <a:solidFill>
                <a:srgbClr val="B45F06"/>
              </a:solidFill>
            </a:endParaRPr>
          </a:p>
        </p:txBody>
      </p:sp>
      <p:sp>
        <p:nvSpPr>
          <p:cNvPr id="258" name="Google Shape;258;g1b41b4d9267_1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b3829dc558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1b3829dc558_1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Clr>
                <a:srgbClr val="B45F06"/>
              </a:buClr>
              <a:buSzPts val="1400"/>
              <a:buChar char="-"/>
            </a:pPr>
            <a:r>
              <a:rPr lang="en-US">
                <a:solidFill>
                  <a:srgbClr val="B45F06"/>
                </a:solidFill>
              </a:rPr>
              <a:t>High overview of what’s happening</a:t>
            </a:r>
            <a:endParaRPr>
              <a:solidFill>
                <a:srgbClr val="B45F06"/>
              </a:solidFill>
            </a:endParaRPr>
          </a:p>
          <a:p>
            <a:pPr indent="-317500" lvl="1" marL="914400" rtl="0" algn="l">
              <a:lnSpc>
                <a:spcPct val="100000"/>
              </a:lnSpc>
              <a:spcBef>
                <a:spcPts val="0"/>
              </a:spcBef>
              <a:spcAft>
                <a:spcPts val="0"/>
              </a:spcAft>
              <a:buClr>
                <a:srgbClr val="B45F06"/>
              </a:buClr>
              <a:buSzPts val="1400"/>
              <a:buChar char="-"/>
            </a:pPr>
            <a:r>
              <a:rPr lang="en-US">
                <a:solidFill>
                  <a:srgbClr val="B45F06"/>
                </a:solidFill>
              </a:rPr>
              <a:t>expanded datasets into different types of nodes</a:t>
            </a:r>
            <a:endParaRPr>
              <a:solidFill>
                <a:srgbClr val="B45F06"/>
              </a:solidFill>
            </a:endParaRPr>
          </a:p>
          <a:p>
            <a:pPr indent="-317500" lvl="1" marL="914400" rtl="0" algn="l">
              <a:lnSpc>
                <a:spcPct val="100000"/>
              </a:lnSpc>
              <a:spcBef>
                <a:spcPts val="0"/>
              </a:spcBef>
              <a:spcAft>
                <a:spcPts val="0"/>
              </a:spcAft>
              <a:buClr>
                <a:srgbClr val="B45F06"/>
              </a:buClr>
              <a:buSzPts val="1400"/>
              <a:buChar char="-"/>
            </a:pPr>
            <a:r>
              <a:rPr lang="en-US">
                <a:solidFill>
                  <a:srgbClr val="B45F06"/>
                </a:solidFill>
              </a:rPr>
              <a:t>Ideally want to extract skills from the listing dataset and the coursesera datasets</a:t>
            </a:r>
            <a:endParaRPr>
              <a:solidFill>
                <a:srgbClr val="B45F06"/>
              </a:solidFill>
            </a:endParaRPr>
          </a:p>
          <a:p>
            <a:pPr indent="-317500" lvl="2" marL="1371600" rtl="0" algn="l">
              <a:lnSpc>
                <a:spcPct val="100000"/>
              </a:lnSpc>
              <a:spcBef>
                <a:spcPts val="0"/>
              </a:spcBef>
              <a:spcAft>
                <a:spcPts val="0"/>
              </a:spcAft>
              <a:buClr>
                <a:srgbClr val="B45F06"/>
              </a:buClr>
              <a:buSzPts val="1400"/>
              <a:buChar char="-"/>
            </a:pPr>
            <a:r>
              <a:rPr lang="en-US">
                <a:solidFill>
                  <a:srgbClr val="B45F06"/>
                </a:solidFill>
              </a:rPr>
              <a:t>Talk about plan of how to make this skills node</a:t>
            </a:r>
            <a:endParaRPr>
              <a:solidFill>
                <a:srgbClr val="B45F06"/>
              </a:solidFill>
            </a:endParaRPr>
          </a:p>
          <a:p>
            <a:pPr indent="0" lvl="0" marL="0" rtl="0" algn="l">
              <a:lnSpc>
                <a:spcPct val="100000"/>
              </a:lnSpc>
              <a:spcBef>
                <a:spcPts val="0"/>
              </a:spcBef>
              <a:spcAft>
                <a:spcPts val="0"/>
              </a:spcAft>
              <a:buNone/>
            </a:pPr>
            <a:r>
              <a:rPr lang="en-US">
                <a:solidFill>
                  <a:srgbClr val="B45F06"/>
                </a:solidFill>
              </a:rPr>
              <a:t>Leslie</a:t>
            </a:r>
            <a:endParaRPr>
              <a:solidFill>
                <a:srgbClr val="B45F06"/>
              </a:solidFill>
            </a:endParaRPr>
          </a:p>
        </p:txBody>
      </p:sp>
      <p:sp>
        <p:nvSpPr>
          <p:cNvPr id="270" name="Google Shape;270;g1b3829dc558_1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41b4d9267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leslie</a:t>
            </a:r>
            <a:endParaRPr/>
          </a:p>
          <a:p>
            <a:pPr indent="0" lvl="0" marL="0" rtl="0" algn="l">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lang="en-US"/>
              <a:t>SKILLS:</a:t>
            </a:r>
            <a:endParaRPr/>
          </a:p>
          <a:p>
            <a:pPr indent="-317500" lvl="0" marL="457200" rtl="0" algn="l">
              <a:spcBef>
                <a:spcPts val="0"/>
              </a:spcBef>
              <a:spcAft>
                <a:spcPts val="0"/>
              </a:spcAft>
              <a:buSzPts val="1400"/>
              <a:buChar char="•"/>
            </a:pPr>
            <a:r>
              <a:rPr lang="en-US"/>
              <a:t>took out misc. strings like “...” and double spaces but left in + and # for C++ and C##</a:t>
            </a:r>
            <a:endParaRPr/>
          </a:p>
          <a:p>
            <a:pPr indent="-317500" lvl="1" marL="914400" rtl="0" algn="l">
              <a:spcBef>
                <a:spcPts val="0"/>
              </a:spcBef>
              <a:spcAft>
                <a:spcPts val="0"/>
              </a:spcAft>
              <a:buSzPts val="1400"/>
              <a:buChar char="•"/>
            </a:pPr>
            <a:r>
              <a:rPr lang="en-US"/>
              <a:t>did not remove stopwords for Spacy and Stanza</a:t>
            </a:r>
            <a:endParaRPr/>
          </a:p>
          <a:p>
            <a:pPr indent="-317500" lvl="0" marL="457200" rtl="0" algn="l">
              <a:spcBef>
                <a:spcPts val="0"/>
              </a:spcBef>
              <a:spcAft>
                <a:spcPts val="0"/>
              </a:spcAft>
              <a:buSzPts val="1400"/>
              <a:buChar char="•"/>
            </a:pPr>
            <a:r>
              <a:rPr lang="en-US"/>
              <a:t>removed ““skills”” that were filled out as things like “read job description” and “see below” (not case sensitive) so the skills were now blank (rather than deleting the row)</a:t>
            </a:r>
            <a:endParaRPr/>
          </a:p>
          <a:p>
            <a:pPr indent="-317500" lvl="1" marL="914400" rtl="0" algn="l">
              <a:spcBef>
                <a:spcPts val="0"/>
              </a:spcBef>
              <a:spcAft>
                <a:spcPts val="0"/>
              </a:spcAft>
              <a:buSzPts val="1400"/>
              <a:buChar char="•"/>
            </a:pPr>
            <a:r>
              <a:rPr lang="en-US"/>
              <a:t>done with str.replace and str.contains; we’ll want to use jaccard/lev/cos distances in the future</a:t>
            </a:r>
            <a:endParaRPr/>
          </a:p>
          <a:p>
            <a:pPr indent="-317500" lvl="0" marL="457200" rtl="0" algn="l">
              <a:spcBef>
                <a:spcPts val="0"/>
              </a:spcBef>
              <a:spcAft>
                <a:spcPts val="0"/>
              </a:spcAft>
              <a:buSzPts val="1400"/>
              <a:buChar char="•"/>
            </a:pPr>
            <a:r>
              <a:rPr lang="en-US"/>
              <a:t>removed ““skills”” that were duplicates of the job description</a:t>
            </a:r>
            <a:endParaRPr/>
          </a:p>
          <a:p>
            <a:pPr indent="-317500" lvl="0" marL="457200" rtl="0" algn="l">
              <a:spcBef>
                <a:spcPts val="0"/>
              </a:spcBef>
              <a:spcAft>
                <a:spcPts val="0"/>
              </a:spcAft>
              <a:buSzPts val="1400"/>
              <a:buChar char="•"/>
            </a:pPr>
            <a:r>
              <a:rPr lang="en-US"/>
              <a:t>searched sentences (like “this job requires Python and Java knowledge”) that were incorrectly saved in the skills column, extracted most ORG and PRODUCT entities with Spacy and Stanza, and deleted the sentences (where “sentence” was defined in our code as strings with 6 or more whitespace tokens)</a:t>
            </a:r>
            <a:endParaRPr/>
          </a:p>
          <a:p>
            <a:pPr indent="0" lvl="0" marL="0" rtl="0" algn="l">
              <a:spcBef>
                <a:spcPts val="0"/>
              </a:spcBef>
              <a:spcAft>
                <a:spcPts val="0"/>
              </a:spcAft>
              <a:buClr>
                <a:schemeClr val="lt1"/>
              </a:buClr>
              <a:buSzPts val="1800"/>
              <a:buFont typeface="Arial"/>
              <a:buNone/>
            </a:pPr>
            <a:r>
              <a:rPr lang="en-US"/>
              <a:t>DESCRIPTION</a:t>
            </a:r>
            <a:endParaRPr/>
          </a:p>
          <a:p>
            <a:pPr indent="-317500" lvl="0" marL="457200" rtl="0" algn="l">
              <a:spcBef>
                <a:spcPts val="0"/>
              </a:spcBef>
              <a:spcAft>
                <a:spcPts val="0"/>
              </a:spcAft>
              <a:buSzPts val="1400"/>
              <a:buChar char="•"/>
            </a:pPr>
            <a:r>
              <a:rPr lang="en-US"/>
              <a:t>removed special characters (but not stopwords for Spacy and Stanza again)</a:t>
            </a:r>
            <a:endParaRPr/>
          </a:p>
          <a:p>
            <a:pPr indent="-317500" lvl="0" marL="457200" rtl="0" algn="l">
              <a:spcBef>
                <a:spcPts val="0"/>
              </a:spcBef>
              <a:spcAft>
                <a:spcPts val="0"/>
              </a:spcAft>
              <a:buSzPts val="1400"/>
              <a:buChar char="•"/>
            </a:pPr>
            <a:r>
              <a:rPr lang="en-US"/>
              <a:t>extracted most ORG and PRODUCT entities from description when skill lists were empty, and populated the skill list with those entities</a:t>
            </a:r>
            <a:endParaRPr/>
          </a:p>
          <a:p>
            <a:pPr indent="0" lvl="0" marL="0" rtl="0" algn="l">
              <a:spcBef>
                <a:spcPts val="0"/>
              </a:spcBef>
              <a:spcAft>
                <a:spcPts val="0"/>
              </a:spcAft>
              <a:buSzPts val="1400"/>
              <a:buNone/>
            </a:pPr>
            <a:r>
              <a:t/>
            </a:r>
            <a:endParaRPr/>
          </a:p>
        </p:txBody>
      </p:sp>
      <p:sp>
        <p:nvSpPr>
          <p:cNvPr id="282" name="Google Shape;282;g1b41b4d9267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b41b4d9267_1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leslie</a:t>
            </a:r>
            <a:endParaRPr/>
          </a:p>
        </p:txBody>
      </p:sp>
      <p:sp>
        <p:nvSpPr>
          <p:cNvPr id="291" name="Google Shape;291;g1b41b4d9267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15" name="Shape 15"/>
        <p:cNvGrpSpPr/>
        <p:nvPr/>
      </p:nvGrpSpPr>
      <p:grpSpPr>
        <a:xfrm>
          <a:off x="0" y="0"/>
          <a:ext cx="0" cy="0"/>
          <a:chOff x="0" y="0"/>
          <a:chExt cx="0" cy="0"/>
        </a:xfrm>
      </p:grpSpPr>
      <p:sp>
        <p:nvSpPr>
          <p:cNvPr id="16" name="Google Shape;16;p15"/>
          <p:cNvSpPr txBox="1"/>
          <p:nvPr>
            <p:ph type="ctrTitle"/>
          </p:nvPr>
        </p:nvSpPr>
        <p:spPr>
          <a:xfrm>
            <a:off x="7999414" y="1051551"/>
            <a:ext cx="3565500" cy="2385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 name="Google Shape;17;p15"/>
          <p:cNvSpPr/>
          <p:nvPr>
            <p:ph idx="2" type="pic"/>
          </p:nvPr>
        </p:nvSpPr>
        <p:spPr>
          <a:xfrm>
            <a:off x="0" y="0"/>
            <a:ext cx="7452300" cy="6858000"/>
          </a:xfrm>
          <a:prstGeom prst="rect">
            <a:avLst/>
          </a:prstGeom>
          <a:solidFill>
            <a:schemeClr val="accent5"/>
          </a:solidFill>
          <a:ln>
            <a:noFill/>
          </a:ln>
        </p:spPr>
      </p:sp>
      <p:sp>
        <p:nvSpPr>
          <p:cNvPr id="18" name="Google Shape;18;p15"/>
          <p:cNvSpPr/>
          <p:nvPr/>
        </p:nvSpPr>
        <p:spPr>
          <a:xfrm>
            <a:off x="7999413" y="445272"/>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19" name="Google Shape;19;p15"/>
          <p:cNvGrpSpPr/>
          <p:nvPr/>
        </p:nvGrpSpPr>
        <p:grpSpPr>
          <a:xfrm rot="5400000">
            <a:off x="10835622" y="5500843"/>
            <a:ext cx="828239" cy="827162"/>
            <a:chOff x="10462655" y="1408306"/>
            <a:chExt cx="828239" cy="827162"/>
          </a:xfrm>
        </p:grpSpPr>
        <p:sp>
          <p:nvSpPr>
            <p:cNvPr id="20" name="Google Shape;20;p15"/>
            <p:cNvSpPr/>
            <p:nvPr/>
          </p:nvSpPr>
          <p:spPr>
            <a:xfrm rot="8100000">
              <a:off x="10608754" y="1507728"/>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 name="Google Shape;21;p15"/>
            <p:cNvSpPr/>
            <p:nvPr/>
          </p:nvSpPr>
          <p:spPr>
            <a:xfrm rot="-8100000">
              <a:off x="10614089" y="1424612"/>
              <a:ext cx="269832" cy="540088"/>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22" name="Google Shape;22;p15"/>
          <p:cNvSpPr txBox="1"/>
          <p:nvPr>
            <p:ph idx="1" type="body"/>
          </p:nvPr>
        </p:nvSpPr>
        <p:spPr>
          <a:xfrm>
            <a:off x="7999413" y="3568700"/>
            <a:ext cx="3565500" cy="17319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sz="2000"/>
            </a:lvl1pPr>
            <a:lvl2pPr indent="-228600" lvl="1" marL="914400" rtl="0" algn="l">
              <a:lnSpc>
                <a:spcPct val="110000"/>
              </a:lnSpc>
              <a:spcBef>
                <a:spcPts val="800"/>
              </a:spcBef>
              <a:spcAft>
                <a:spcPts val="0"/>
              </a:spcAft>
              <a:buClr>
                <a:schemeClr val="lt1"/>
              </a:buClr>
              <a:buSzPts val="2000"/>
              <a:buNone/>
              <a:defRPr sz="2000"/>
            </a:lvl2pPr>
            <a:lvl3pPr indent="-228600" lvl="2" marL="1371600" rtl="0" algn="l">
              <a:lnSpc>
                <a:spcPct val="110000"/>
              </a:lnSpc>
              <a:spcBef>
                <a:spcPts val="800"/>
              </a:spcBef>
              <a:spcAft>
                <a:spcPts val="0"/>
              </a:spcAft>
              <a:buClr>
                <a:schemeClr val="lt1"/>
              </a:buClr>
              <a:buSzPts val="2000"/>
              <a:buNone/>
              <a:defRPr sz="2000"/>
            </a:lvl3pPr>
            <a:lvl4pPr indent="-228600" lvl="3" marL="1828800" rtl="0" algn="l">
              <a:lnSpc>
                <a:spcPct val="110000"/>
              </a:lnSpc>
              <a:spcBef>
                <a:spcPts val="800"/>
              </a:spcBef>
              <a:spcAft>
                <a:spcPts val="0"/>
              </a:spcAft>
              <a:buClr>
                <a:schemeClr val="lt1"/>
              </a:buClr>
              <a:buSzPts val="2000"/>
              <a:buNone/>
              <a:defRPr sz="2000"/>
            </a:lvl4pPr>
            <a:lvl5pPr indent="-228600" lvl="4" marL="2286000" rtl="0" algn="l">
              <a:lnSpc>
                <a:spcPct val="110000"/>
              </a:lnSpc>
              <a:spcBef>
                <a:spcPts val="800"/>
              </a:spcBef>
              <a:spcAft>
                <a:spcPts val="0"/>
              </a:spcAft>
              <a:buClr>
                <a:schemeClr val="lt1"/>
              </a:buClr>
              <a:buSzPts val="2000"/>
              <a:buNone/>
              <a:defRPr sz="2000"/>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break">
  <p:cSld name="4_Section break">
    <p:bg>
      <p:bgPr>
        <a:solidFill>
          <a:schemeClr val="dk1"/>
        </a:solidFill>
      </p:bgPr>
    </p:bg>
    <p:spTree>
      <p:nvGrpSpPr>
        <p:cNvPr id="115" name="Shape 115"/>
        <p:cNvGrpSpPr/>
        <p:nvPr/>
      </p:nvGrpSpPr>
      <p:grpSpPr>
        <a:xfrm>
          <a:off x="0" y="0"/>
          <a:ext cx="0" cy="0"/>
          <a:chOff x="0" y="0"/>
          <a:chExt cx="0" cy="0"/>
        </a:xfrm>
      </p:grpSpPr>
      <p:sp>
        <p:nvSpPr>
          <p:cNvPr id="116" name="Google Shape;116;p18"/>
          <p:cNvSpPr/>
          <p:nvPr>
            <p:ph idx="2" type="pic"/>
          </p:nvPr>
        </p:nvSpPr>
        <p:spPr>
          <a:xfrm>
            <a:off x="0" y="0"/>
            <a:ext cx="12192000" cy="6858000"/>
          </a:xfrm>
          <a:prstGeom prst="rect">
            <a:avLst/>
          </a:prstGeom>
          <a:solidFill>
            <a:schemeClr val="accent5"/>
          </a:solidFill>
          <a:ln>
            <a:noFill/>
          </a:ln>
        </p:spPr>
      </p:sp>
      <p:sp>
        <p:nvSpPr>
          <p:cNvPr id="117" name="Google Shape;117;p18"/>
          <p:cNvSpPr txBox="1"/>
          <p:nvPr>
            <p:ph idx="10" type="dt"/>
          </p:nvPr>
        </p:nvSpPr>
        <p:spPr>
          <a:xfrm>
            <a:off x="550863" y="6507212"/>
            <a:ext cx="2628900" cy="1539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8" name="Google Shape;118;p18"/>
          <p:cNvSpPr txBox="1"/>
          <p:nvPr>
            <p:ph idx="11" type="ftr"/>
          </p:nvPr>
        </p:nvSpPr>
        <p:spPr>
          <a:xfrm>
            <a:off x="3359150" y="6507212"/>
            <a:ext cx="6379200" cy="1539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9" name="Google Shape;119;p18"/>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sp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8"/>
          <p:cNvSpPr/>
          <p:nvPr/>
        </p:nvSpPr>
        <p:spPr>
          <a:xfrm>
            <a:off x="0" y="5773729"/>
            <a:ext cx="12192000" cy="1084200"/>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1" name="Google Shape;121;p18"/>
          <p:cNvSpPr/>
          <p:nvPr/>
        </p:nvSpPr>
        <p:spPr>
          <a:xfrm rot="10800000">
            <a:off x="0" y="-5"/>
            <a:ext cx="9000000" cy="6858000"/>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2" name="Google Shape;122;p18"/>
          <p:cNvSpPr txBox="1"/>
          <p:nvPr>
            <p:ph type="ctrTitle"/>
          </p:nvPr>
        </p:nvSpPr>
        <p:spPr>
          <a:xfrm>
            <a:off x="550863" y="549275"/>
            <a:ext cx="5437200" cy="29862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6400"/>
              <a:buFont typeface="Play"/>
              <a:buNone/>
              <a:defRPr sz="6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18"/>
          <p:cNvSpPr txBox="1"/>
          <p:nvPr>
            <p:ph idx="1" type="subTitle"/>
          </p:nvPr>
        </p:nvSpPr>
        <p:spPr>
          <a:xfrm>
            <a:off x="550863" y="3816724"/>
            <a:ext cx="5437200" cy="2265300"/>
          </a:xfrm>
          <a:prstGeom prst="rect">
            <a:avLst/>
          </a:prstGeom>
          <a:noFill/>
          <a:ln>
            <a:noFill/>
          </a:ln>
        </p:spPr>
        <p:txBody>
          <a:bodyPr anchorCtr="0" anchor="t" bIns="0" lIns="0" spcFirstLastPara="1" rIns="0" wrap="square" tIns="0">
            <a:noAutofit/>
          </a:bodyPr>
          <a:lstStyle>
            <a:lvl1pPr lvl="0" rtl="0" algn="l">
              <a:lnSpc>
                <a:spcPct val="110000"/>
              </a:lnSpc>
              <a:spcBef>
                <a:spcPts val="1000"/>
              </a:spcBef>
              <a:spcAft>
                <a:spcPts val="0"/>
              </a:spcAft>
              <a:buClr>
                <a:schemeClr val="lt1"/>
              </a:buClr>
              <a:buSzPts val="2400"/>
              <a:buNone/>
              <a:defRPr sz="2400"/>
            </a:lvl1pPr>
            <a:lvl2pPr lvl="1" rtl="0" algn="l">
              <a:lnSpc>
                <a:spcPct val="110000"/>
              </a:lnSpc>
              <a:spcBef>
                <a:spcPts val="800"/>
              </a:spcBef>
              <a:spcAft>
                <a:spcPts val="0"/>
              </a:spcAft>
              <a:buClr>
                <a:schemeClr val="lt1"/>
              </a:buClr>
              <a:buSzPts val="1800"/>
              <a:buChar char="•"/>
              <a:defRPr/>
            </a:lvl2pPr>
            <a:lvl3pPr lvl="2" rtl="0" algn="l">
              <a:lnSpc>
                <a:spcPct val="110000"/>
              </a:lnSpc>
              <a:spcBef>
                <a:spcPts val="800"/>
              </a:spcBef>
              <a:spcAft>
                <a:spcPts val="0"/>
              </a:spcAft>
              <a:buClr>
                <a:schemeClr val="lt1"/>
              </a:buClr>
              <a:buSzPts val="1800"/>
              <a:buChar char="•"/>
              <a:defRPr/>
            </a:lvl3pPr>
            <a:lvl4pPr lvl="3" rtl="0" algn="l">
              <a:lnSpc>
                <a:spcPct val="110000"/>
              </a:lnSpc>
              <a:spcBef>
                <a:spcPts val="800"/>
              </a:spcBef>
              <a:spcAft>
                <a:spcPts val="0"/>
              </a:spcAft>
              <a:buClr>
                <a:schemeClr val="lt1"/>
              </a:buClr>
              <a:buSzPts val="1800"/>
              <a:buChar char="•"/>
              <a:defRPr/>
            </a:lvl4pPr>
            <a:lvl5pPr lvl="4" rtl="0" algn="l">
              <a:lnSpc>
                <a:spcPct val="110000"/>
              </a:lnSpc>
              <a:spcBef>
                <a:spcPts val="800"/>
              </a:spcBef>
              <a:spcAft>
                <a:spcPts val="0"/>
              </a:spcAft>
              <a:buClr>
                <a:schemeClr val="lt1"/>
              </a:buClr>
              <a:buSzPts val="1800"/>
              <a:buChar char="•"/>
              <a:defRPr/>
            </a:lvl5pPr>
            <a:lvl6pPr lvl="5" rtl="0" algn="l">
              <a:lnSpc>
                <a:spcPct val="90000"/>
              </a:lnSpc>
              <a:spcBef>
                <a:spcPts val="800"/>
              </a:spcBef>
              <a:spcAft>
                <a:spcPts val="0"/>
              </a:spcAft>
              <a:buClr>
                <a:schemeClr val="lt1"/>
              </a:buClr>
              <a:buSzPts val="1800"/>
              <a:buChar char="•"/>
              <a:defRPr/>
            </a:lvl6pPr>
            <a:lvl7pPr lvl="6" rtl="0" algn="l">
              <a:lnSpc>
                <a:spcPct val="90000"/>
              </a:lnSpc>
              <a:spcBef>
                <a:spcPts val="500"/>
              </a:spcBef>
              <a:spcAft>
                <a:spcPts val="0"/>
              </a:spcAft>
              <a:buClr>
                <a:schemeClr val="lt1"/>
              </a:buClr>
              <a:buSzPts val="1800"/>
              <a:buChar char="•"/>
              <a:defRPr/>
            </a:lvl7pPr>
            <a:lvl8pPr lvl="7" rtl="0" algn="l">
              <a:lnSpc>
                <a:spcPct val="90000"/>
              </a:lnSpc>
              <a:spcBef>
                <a:spcPts val="500"/>
              </a:spcBef>
              <a:spcAft>
                <a:spcPts val="0"/>
              </a:spcAft>
              <a:buClr>
                <a:schemeClr val="lt1"/>
              </a:buClr>
              <a:buSzPts val="1800"/>
              <a:buChar char="•"/>
              <a:defRPr/>
            </a:lvl8pPr>
            <a:lvl9pPr lvl="8"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Quote">
  <p:cSld name="7_Quote">
    <p:spTree>
      <p:nvGrpSpPr>
        <p:cNvPr id="124" name="Shape 124"/>
        <p:cNvGrpSpPr/>
        <p:nvPr/>
      </p:nvGrpSpPr>
      <p:grpSpPr>
        <a:xfrm>
          <a:off x="0" y="0"/>
          <a:ext cx="0" cy="0"/>
          <a:chOff x="0" y="0"/>
          <a:chExt cx="0" cy="0"/>
        </a:xfrm>
      </p:grpSpPr>
      <p:sp>
        <p:nvSpPr>
          <p:cNvPr id="125" name="Google Shape;125;p20"/>
          <p:cNvSpPr txBox="1"/>
          <p:nvPr>
            <p:ph type="title"/>
          </p:nvPr>
        </p:nvSpPr>
        <p:spPr>
          <a:xfrm>
            <a:off x="550864" y="549275"/>
            <a:ext cx="3566100" cy="338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000"/>
              <a:buFont typeface="Play"/>
              <a:buNone/>
              <a:defRPr sz="4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grpSp>
        <p:nvGrpSpPr>
          <p:cNvPr id="126" name="Google Shape;126;p20"/>
          <p:cNvGrpSpPr/>
          <p:nvPr/>
        </p:nvGrpSpPr>
        <p:grpSpPr>
          <a:xfrm>
            <a:off x="10708082" y="4012605"/>
            <a:ext cx="897877" cy="934082"/>
            <a:chOff x="5129685" y="1232940"/>
            <a:chExt cx="897877" cy="934082"/>
          </a:xfrm>
        </p:grpSpPr>
        <p:sp>
          <p:nvSpPr>
            <p:cNvPr id="127" name="Google Shape;127;p20"/>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8" name="Google Shape;128;p20"/>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9" name="Google Shape;129;p20"/>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30" name="Google Shape;130;p20"/>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1" name="Google Shape;131;p20"/>
          <p:cNvSpPr txBox="1"/>
          <p:nvPr>
            <p:ph idx="1" type="body"/>
          </p:nvPr>
        </p:nvSpPr>
        <p:spPr>
          <a:xfrm>
            <a:off x="550863" y="4097338"/>
            <a:ext cx="3565500" cy="23511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2400"/>
              <a:buNone/>
              <a:defRPr sz="2400"/>
            </a:lvl1pPr>
            <a:lvl2pPr indent="-355600" lvl="1" marL="914400" rtl="0" algn="l">
              <a:lnSpc>
                <a:spcPct val="110000"/>
              </a:lnSpc>
              <a:spcBef>
                <a:spcPts val="800"/>
              </a:spcBef>
              <a:spcAft>
                <a:spcPts val="0"/>
              </a:spcAft>
              <a:buClr>
                <a:schemeClr val="lt1"/>
              </a:buClr>
              <a:buSzPts val="2000"/>
              <a:buChar char="•"/>
              <a:defRPr sz="2000"/>
            </a:lvl2pPr>
            <a:lvl3pPr indent="-355600" lvl="2" marL="1371600" rtl="0" algn="l">
              <a:lnSpc>
                <a:spcPct val="110000"/>
              </a:lnSpc>
              <a:spcBef>
                <a:spcPts val="800"/>
              </a:spcBef>
              <a:spcAft>
                <a:spcPts val="0"/>
              </a:spcAft>
              <a:buClr>
                <a:schemeClr val="lt1"/>
              </a:buClr>
              <a:buSzPts val="2000"/>
              <a:buChar char="•"/>
              <a:defRPr sz="2000"/>
            </a:lvl3pPr>
            <a:lvl4pPr indent="-355600" lvl="3" marL="1828800" rtl="0" algn="l">
              <a:lnSpc>
                <a:spcPct val="110000"/>
              </a:lnSpc>
              <a:spcBef>
                <a:spcPts val="800"/>
              </a:spcBef>
              <a:spcAft>
                <a:spcPts val="0"/>
              </a:spcAft>
              <a:buClr>
                <a:schemeClr val="lt1"/>
              </a:buClr>
              <a:buSzPts val="2000"/>
              <a:buChar char="•"/>
              <a:defRPr sz="2000"/>
            </a:lvl4pPr>
            <a:lvl5pPr indent="-355600" lvl="4" marL="2286000" rtl="0" algn="l">
              <a:lnSpc>
                <a:spcPct val="110000"/>
              </a:lnSpc>
              <a:spcBef>
                <a:spcPts val="800"/>
              </a:spcBef>
              <a:spcAft>
                <a:spcPts val="0"/>
              </a:spcAft>
              <a:buClr>
                <a:schemeClr val="lt1"/>
              </a:buClr>
              <a:buSzPts val="2000"/>
              <a:buChar char="•"/>
              <a:defRPr sz="2000"/>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32" name="Google Shape;132;p20"/>
          <p:cNvSpPr/>
          <p:nvPr>
            <p:ph idx="2" type="pic"/>
          </p:nvPr>
        </p:nvSpPr>
        <p:spPr>
          <a:xfrm>
            <a:off x="5535809" y="656633"/>
            <a:ext cx="5132400" cy="5132400"/>
          </a:xfrm>
          <a:prstGeom prst="rect">
            <a:avLst/>
          </a:prstGeom>
          <a:solidFill>
            <a:schemeClr val="accent5"/>
          </a:solidFill>
          <a:ln>
            <a:noFill/>
          </a:ln>
        </p:spPr>
      </p:sp>
      <p:sp>
        <p:nvSpPr>
          <p:cNvPr id="133" name="Google Shape;133;p2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4" name="Google Shape;134;p20"/>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2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p:cSld name="8_Team">
    <p:spTree>
      <p:nvGrpSpPr>
        <p:cNvPr id="136" name="Shape 136"/>
        <p:cNvGrpSpPr/>
        <p:nvPr/>
      </p:nvGrpSpPr>
      <p:grpSpPr>
        <a:xfrm>
          <a:off x="0" y="0"/>
          <a:ext cx="0" cy="0"/>
          <a:chOff x="0" y="0"/>
          <a:chExt cx="0" cy="0"/>
        </a:xfrm>
      </p:grpSpPr>
      <p:sp>
        <p:nvSpPr>
          <p:cNvPr id="137" name="Google Shape;137;p21"/>
          <p:cNvSpPr/>
          <p:nvPr/>
        </p:nvSpPr>
        <p:spPr>
          <a:xfrm>
            <a:off x="0" y="5773729"/>
            <a:ext cx="12192000" cy="1084200"/>
          </a:xfrm>
          <a:prstGeom prst="rect">
            <a:avLst/>
          </a:prstGeom>
          <a:gradFill>
            <a:gsLst>
              <a:gs pos="0">
                <a:srgbClr val="1B192E">
                  <a:alpha val="0"/>
                </a:srgbClr>
              </a:gs>
              <a:gs pos="40000">
                <a:srgbClr val="1B192E">
                  <a:alpha val="0"/>
                </a:srgbClr>
              </a:gs>
              <a:gs pos="100000">
                <a:srgbClr val="1B192E">
                  <a:alpha val="6000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8" name="Google Shape;138;p21"/>
          <p:cNvSpPr/>
          <p:nvPr/>
        </p:nvSpPr>
        <p:spPr>
          <a:xfrm>
            <a:off x="10288775" y="7626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9" name="Google Shape;139;p21"/>
          <p:cNvSpPr txBox="1"/>
          <p:nvPr>
            <p:ph type="ctrTitle"/>
          </p:nvPr>
        </p:nvSpPr>
        <p:spPr>
          <a:xfrm>
            <a:off x="548640" y="548640"/>
            <a:ext cx="8282100" cy="1253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grpSp>
        <p:nvGrpSpPr>
          <p:cNvPr id="140" name="Google Shape;140;p21"/>
          <p:cNvGrpSpPr/>
          <p:nvPr/>
        </p:nvGrpSpPr>
        <p:grpSpPr>
          <a:xfrm>
            <a:off x="1761677" y="4294468"/>
            <a:ext cx="2083792" cy="2083792"/>
            <a:chOff x="4840714" y="3556951"/>
            <a:chExt cx="2083792" cy="2083792"/>
          </a:xfrm>
        </p:grpSpPr>
        <p:sp>
          <p:nvSpPr>
            <p:cNvPr id="141" name="Google Shape;141;p21"/>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2" name="Google Shape;142;p21"/>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3" name="Google Shape;143;p21"/>
            <p:cNvSpPr/>
            <p:nvPr/>
          </p:nvSpPr>
          <p:spPr>
            <a:xfrm flipH="1" rot="2700000">
              <a:off x="6040495" y="3601733"/>
              <a:ext cx="106915" cy="466690"/>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4" name="Google Shape;144;p21"/>
            <p:cNvSpPr/>
            <p:nvPr/>
          </p:nvSpPr>
          <p:spPr>
            <a:xfrm flipH="1" rot="2700000">
              <a:off x="5059469" y="4582759"/>
              <a:ext cx="106915" cy="466690"/>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45" name="Google Shape;145;p21"/>
          <p:cNvSpPr/>
          <p:nvPr>
            <p:ph idx="2" type="pic"/>
          </p:nvPr>
        </p:nvSpPr>
        <p:spPr>
          <a:xfrm>
            <a:off x="1078992" y="1990724"/>
            <a:ext cx="1691700" cy="1435500"/>
          </a:xfrm>
          <a:prstGeom prst="rect">
            <a:avLst/>
          </a:prstGeom>
          <a:solidFill>
            <a:schemeClr val="accent5"/>
          </a:solidFill>
          <a:ln>
            <a:noFill/>
          </a:ln>
        </p:spPr>
      </p:sp>
      <p:sp>
        <p:nvSpPr>
          <p:cNvPr id="146" name="Google Shape;146;p21"/>
          <p:cNvSpPr/>
          <p:nvPr>
            <p:ph idx="3" type="pic"/>
          </p:nvPr>
        </p:nvSpPr>
        <p:spPr>
          <a:xfrm>
            <a:off x="3838384" y="1990724"/>
            <a:ext cx="1691700" cy="1435500"/>
          </a:xfrm>
          <a:prstGeom prst="rect">
            <a:avLst/>
          </a:prstGeom>
          <a:solidFill>
            <a:schemeClr val="accent5"/>
          </a:solidFill>
          <a:ln>
            <a:noFill/>
          </a:ln>
        </p:spPr>
      </p:sp>
      <p:sp>
        <p:nvSpPr>
          <p:cNvPr id="147" name="Google Shape;147;p21"/>
          <p:cNvSpPr/>
          <p:nvPr>
            <p:ph idx="4" type="pic"/>
          </p:nvPr>
        </p:nvSpPr>
        <p:spPr>
          <a:xfrm>
            <a:off x="6661976" y="1993392"/>
            <a:ext cx="1691700" cy="1435500"/>
          </a:xfrm>
          <a:prstGeom prst="rect">
            <a:avLst/>
          </a:prstGeom>
          <a:solidFill>
            <a:schemeClr val="accent5"/>
          </a:solidFill>
          <a:ln>
            <a:noFill/>
          </a:ln>
        </p:spPr>
      </p:sp>
      <p:sp>
        <p:nvSpPr>
          <p:cNvPr id="148" name="Google Shape;148;p21"/>
          <p:cNvSpPr/>
          <p:nvPr>
            <p:ph idx="5" type="pic"/>
          </p:nvPr>
        </p:nvSpPr>
        <p:spPr>
          <a:xfrm>
            <a:off x="9485568" y="1990724"/>
            <a:ext cx="1691700" cy="1435500"/>
          </a:xfrm>
          <a:prstGeom prst="rect">
            <a:avLst/>
          </a:prstGeom>
          <a:solidFill>
            <a:schemeClr val="accent5"/>
          </a:solidFill>
          <a:ln>
            <a:noFill/>
          </a:ln>
        </p:spPr>
      </p:sp>
      <p:sp>
        <p:nvSpPr>
          <p:cNvPr id="149" name="Google Shape;149;p21"/>
          <p:cNvSpPr txBox="1"/>
          <p:nvPr>
            <p:ph idx="1" type="body"/>
          </p:nvPr>
        </p:nvSpPr>
        <p:spPr>
          <a:xfrm>
            <a:off x="1079500" y="3781425"/>
            <a:ext cx="1711200" cy="3657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b="1" sz="2000"/>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0" name="Google Shape;150;p21"/>
          <p:cNvSpPr txBox="1"/>
          <p:nvPr>
            <p:ph idx="6" type="body"/>
          </p:nvPr>
        </p:nvSpPr>
        <p:spPr>
          <a:xfrm>
            <a:off x="1078733" y="4232949"/>
            <a:ext cx="1711500" cy="6381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1800"/>
              <a:buNone/>
              <a:defRPr sz="1800"/>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1" name="Google Shape;151;p21"/>
          <p:cNvSpPr txBox="1"/>
          <p:nvPr>
            <p:ph idx="7" type="body"/>
          </p:nvPr>
        </p:nvSpPr>
        <p:spPr>
          <a:xfrm>
            <a:off x="3839151" y="3781425"/>
            <a:ext cx="1711200" cy="3657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b="1" sz="2000"/>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2" name="Google Shape;152;p21"/>
          <p:cNvSpPr txBox="1"/>
          <p:nvPr>
            <p:ph idx="8" type="body"/>
          </p:nvPr>
        </p:nvSpPr>
        <p:spPr>
          <a:xfrm>
            <a:off x="3838384" y="4232949"/>
            <a:ext cx="1711500" cy="6381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1800"/>
              <a:buNone/>
              <a:defRPr sz="1800"/>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3" name="Google Shape;153;p21"/>
          <p:cNvSpPr txBox="1"/>
          <p:nvPr>
            <p:ph idx="9" type="body"/>
          </p:nvPr>
        </p:nvSpPr>
        <p:spPr>
          <a:xfrm>
            <a:off x="6662743" y="3781425"/>
            <a:ext cx="1711200" cy="3657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b="1" sz="2000"/>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4" name="Google Shape;154;p21"/>
          <p:cNvSpPr txBox="1"/>
          <p:nvPr>
            <p:ph idx="13" type="body"/>
          </p:nvPr>
        </p:nvSpPr>
        <p:spPr>
          <a:xfrm>
            <a:off x="6661976" y="4232949"/>
            <a:ext cx="1711500" cy="6381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1800"/>
              <a:buNone/>
              <a:defRPr sz="1800"/>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5" name="Google Shape;155;p21"/>
          <p:cNvSpPr txBox="1"/>
          <p:nvPr>
            <p:ph idx="14" type="body"/>
          </p:nvPr>
        </p:nvSpPr>
        <p:spPr>
          <a:xfrm>
            <a:off x="9433112" y="3787288"/>
            <a:ext cx="1711200" cy="3657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b="1" sz="2000"/>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6" name="Google Shape;156;p21"/>
          <p:cNvSpPr txBox="1"/>
          <p:nvPr>
            <p:ph idx="15" type="body"/>
          </p:nvPr>
        </p:nvSpPr>
        <p:spPr>
          <a:xfrm>
            <a:off x="9432345" y="4238812"/>
            <a:ext cx="1711500" cy="6381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1800"/>
              <a:buNone/>
              <a:defRPr sz="1800"/>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57" name="Google Shape;157;p21"/>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21"/>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9" name="Google Shape;159;p21"/>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break">
  <p:cSld name="5_Section break">
    <p:bg>
      <p:bgPr>
        <a:solidFill>
          <a:schemeClr val="dk1"/>
        </a:solidFill>
      </p:bgPr>
    </p:bg>
    <p:spTree>
      <p:nvGrpSpPr>
        <p:cNvPr id="160" name="Shape 160"/>
        <p:cNvGrpSpPr/>
        <p:nvPr/>
      </p:nvGrpSpPr>
      <p:grpSpPr>
        <a:xfrm>
          <a:off x="0" y="0"/>
          <a:ext cx="0" cy="0"/>
          <a:chOff x="0" y="0"/>
          <a:chExt cx="0" cy="0"/>
        </a:xfrm>
      </p:grpSpPr>
      <p:sp>
        <p:nvSpPr>
          <p:cNvPr id="161" name="Google Shape;161;p26"/>
          <p:cNvSpPr/>
          <p:nvPr>
            <p:ph idx="2" type="pic"/>
          </p:nvPr>
        </p:nvSpPr>
        <p:spPr>
          <a:xfrm>
            <a:off x="0" y="0"/>
            <a:ext cx="12192000" cy="6858000"/>
          </a:xfrm>
          <a:prstGeom prst="rect">
            <a:avLst/>
          </a:prstGeom>
          <a:solidFill>
            <a:schemeClr val="dk2"/>
          </a:solidFill>
          <a:ln>
            <a:noFill/>
          </a:ln>
        </p:spPr>
      </p:sp>
      <p:sp>
        <p:nvSpPr>
          <p:cNvPr id="162" name="Google Shape;162;p26"/>
          <p:cNvSpPr txBox="1"/>
          <p:nvPr>
            <p:ph idx="1" type="subTitle"/>
          </p:nvPr>
        </p:nvSpPr>
        <p:spPr>
          <a:xfrm>
            <a:off x="0" y="3557281"/>
            <a:ext cx="6640200" cy="3300600"/>
          </a:xfrm>
          <a:prstGeom prst="rect">
            <a:avLst/>
          </a:prstGeom>
          <a:gradFill>
            <a:gsLst>
              <a:gs pos="0">
                <a:srgbClr val="1B192E">
                  <a:alpha val="0"/>
                </a:srgbClr>
              </a:gs>
              <a:gs pos="50000">
                <a:srgbClr val="1B192E">
                  <a:alpha val="60000"/>
                </a:srgbClr>
              </a:gs>
              <a:gs pos="100000">
                <a:srgbClr val="1B192E">
                  <a:alpha val="60000"/>
                </a:srgbClr>
              </a:gs>
            </a:gsLst>
            <a:lin ang="10800025" scaled="0"/>
          </a:gradFill>
          <a:ln>
            <a:noFill/>
          </a:ln>
        </p:spPr>
        <p:txBody>
          <a:bodyPr anchorCtr="0" anchor="t" bIns="0" lIns="0" spcFirstLastPara="1" rIns="0" wrap="square" tIns="0">
            <a:noAutofit/>
          </a:bodyPr>
          <a:lstStyle>
            <a:lvl1pPr lvl="0" rtl="0" algn="l">
              <a:lnSpc>
                <a:spcPct val="200000"/>
              </a:lnSpc>
              <a:spcBef>
                <a:spcPts val="1000"/>
              </a:spcBef>
              <a:spcAft>
                <a:spcPts val="0"/>
              </a:spcAft>
              <a:buClr>
                <a:schemeClr val="lt1"/>
              </a:buClr>
              <a:buSzPts val="2000"/>
              <a:buNone/>
              <a:defRPr/>
            </a:lvl1pPr>
            <a:lvl2pPr lvl="1" rtl="0" algn="l">
              <a:lnSpc>
                <a:spcPct val="110000"/>
              </a:lnSpc>
              <a:spcBef>
                <a:spcPts val="800"/>
              </a:spcBef>
              <a:spcAft>
                <a:spcPts val="0"/>
              </a:spcAft>
              <a:buClr>
                <a:schemeClr val="lt1"/>
              </a:buClr>
              <a:buSzPts val="1800"/>
              <a:buChar char="•"/>
              <a:defRPr/>
            </a:lvl2pPr>
            <a:lvl3pPr lvl="2" rtl="0" algn="l">
              <a:lnSpc>
                <a:spcPct val="110000"/>
              </a:lnSpc>
              <a:spcBef>
                <a:spcPts val="800"/>
              </a:spcBef>
              <a:spcAft>
                <a:spcPts val="0"/>
              </a:spcAft>
              <a:buClr>
                <a:schemeClr val="lt1"/>
              </a:buClr>
              <a:buSzPts val="1800"/>
              <a:buChar char="•"/>
              <a:defRPr/>
            </a:lvl3pPr>
            <a:lvl4pPr lvl="3" rtl="0" algn="l">
              <a:lnSpc>
                <a:spcPct val="110000"/>
              </a:lnSpc>
              <a:spcBef>
                <a:spcPts val="800"/>
              </a:spcBef>
              <a:spcAft>
                <a:spcPts val="0"/>
              </a:spcAft>
              <a:buClr>
                <a:schemeClr val="lt1"/>
              </a:buClr>
              <a:buSzPts val="1800"/>
              <a:buChar char="•"/>
              <a:defRPr/>
            </a:lvl4pPr>
            <a:lvl5pPr lvl="4" rtl="0" algn="l">
              <a:lnSpc>
                <a:spcPct val="110000"/>
              </a:lnSpc>
              <a:spcBef>
                <a:spcPts val="800"/>
              </a:spcBef>
              <a:spcAft>
                <a:spcPts val="0"/>
              </a:spcAft>
              <a:buClr>
                <a:schemeClr val="lt1"/>
              </a:buClr>
              <a:buSzPts val="1800"/>
              <a:buChar char="•"/>
              <a:defRPr/>
            </a:lvl5pPr>
            <a:lvl6pPr lvl="5" rtl="0" algn="l">
              <a:lnSpc>
                <a:spcPct val="90000"/>
              </a:lnSpc>
              <a:spcBef>
                <a:spcPts val="800"/>
              </a:spcBef>
              <a:spcAft>
                <a:spcPts val="0"/>
              </a:spcAft>
              <a:buClr>
                <a:schemeClr val="lt1"/>
              </a:buClr>
              <a:buSzPts val="1800"/>
              <a:buChar char="•"/>
              <a:defRPr/>
            </a:lvl6pPr>
            <a:lvl7pPr lvl="6" rtl="0" algn="l">
              <a:lnSpc>
                <a:spcPct val="90000"/>
              </a:lnSpc>
              <a:spcBef>
                <a:spcPts val="500"/>
              </a:spcBef>
              <a:spcAft>
                <a:spcPts val="0"/>
              </a:spcAft>
              <a:buClr>
                <a:schemeClr val="lt1"/>
              </a:buClr>
              <a:buSzPts val="1800"/>
              <a:buChar char="•"/>
              <a:defRPr/>
            </a:lvl7pPr>
            <a:lvl8pPr lvl="7" rtl="0" algn="l">
              <a:lnSpc>
                <a:spcPct val="90000"/>
              </a:lnSpc>
              <a:spcBef>
                <a:spcPts val="500"/>
              </a:spcBef>
              <a:spcAft>
                <a:spcPts val="0"/>
              </a:spcAft>
              <a:buClr>
                <a:schemeClr val="lt1"/>
              </a:buClr>
              <a:buSzPts val="1800"/>
              <a:buChar char="•"/>
              <a:defRPr/>
            </a:lvl8pPr>
            <a:lvl9pPr lvl="8" rtl="0" algn="l">
              <a:lnSpc>
                <a:spcPct val="90000"/>
              </a:lnSpc>
              <a:spcBef>
                <a:spcPts val="500"/>
              </a:spcBef>
              <a:spcAft>
                <a:spcPts val="0"/>
              </a:spcAft>
              <a:buClr>
                <a:schemeClr val="lt1"/>
              </a:buClr>
              <a:buSzPts val="1800"/>
              <a:buChar char="•"/>
              <a:defRPr/>
            </a:lvl9pPr>
          </a:lstStyle>
          <a:p/>
        </p:txBody>
      </p:sp>
      <p:sp>
        <p:nvSpPr>
          <p:cNvPr id="163" name="Google Shape;163;p26"/>
          <p:cNvSpPr txBox="1"/>
          <p:nvPr>
            <p:ph type="ctrTitle"/>
          </p:nvPr>
        </p:nvSpPr>
        <p:spPr>
          <a:xfrm>
            <a:off x="0" y="0"/>
            <a:ext cx="6640200" cy="3535500"/>
          </a:xfrm>
          <a:prstGeom prst="rect">
            <a:avLst/>
          </a:prstGeom>
          <a:gradFill>
            <a:gsLst>
              <a:gs pos="0">
                <a:srgbClr val="1B192E">
                  <a:alpha val="0"/>
                </a:srgbClr>
              </a:gs>
              <a:gs pos="50000">
                <a:srgbClr val="1B192E">
                  <a:alpha val="69411"/>
                </a:srgbClr>
              </a:gs>
              <a:gs pos="100000">
                <a:srgbClr val="1B192E">
                  <a:alpha val="69411"/>
                </a:srgbClr>
              </a:gs>
            </a:gsLst>
            <a:lin ang="10800025" scaled="0"/>
          </a:grad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6400"/>
              <a:buFont typeface="Play"/>
              <a:buNone/>
              <a:defRPr sz="6400"/>
            </a:lvl1pPr>
            <a:lvl2pPr lvl="1" rtl="0" algn="l">
              <a:lnSpc>
                <a:spcPct val="100000"/>
              </a:lnSpc>
              <a:spcBef>
                <a:spcPts val="120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4" name="Shape 164"/>
        <p:cNvGrpSpPr/>
        <p:nvPr/>
      </p:nvGrpSpPr>
      <p:grpSpPr>
        <a:xfrm>
          <a:off x="0" y="0"/>
          <a:ext cx="0" cy="0"/>
          <a:chOff x="0" y="0"/>
          <a:chExt cx="0" cy="0"/>
        </a:xfrm>
      </p:grpSpPr>
      <p:sp>
        <p:nvSpPr>
          <p:cNvPr id="165" name="Google Shape;165;p27"/>
          <p:cNvSpPr txBox="1"/>
          <p:nvPr>
            <p:ph type="ctrTitle"/>
          </p:nvPr>
        </p:nvSpPr>
        <p:spPr>
          <a:xfrm>
            <a:off x="3359149" y="389840"/>
            <a:ext cx="8282100" cy="2954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6400"/>
              <a:buFont typeface="Play"/>
              <a:buNone/>
              <a:defRPr sz="6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6" name="Google Shape;166;p27"/>
          <p:cNvSpPr txBox="1"/>
          <p:nvPr>
            <p:ph idx="1" type="subTitle"/>
          </p:nvPr>
        </p:nvSpPr>
        <p:spPr>
          <a:xfrm>
            <a:off x="3359149" y="3536951"/>
            <a:ext cx="8282100" cy="2556000"/>
          </a:xfrm>
          <a:prstGeom prst="rect">
            <a:avLst/>
          </a:prstGeom>
          <a:noFill/>
          <a:ln>
            <a:noFill/>
          </a:ln>
        </p:spPr>
        <p:txBody>
          <a:bodyPr anchorCtr="0" anchor="t" bIns="0" lIns="0" spcFirstLastPara="1" rIns="0" wrap="square" tIns="0">
            <a:noAutofit/>
          </a:bodyPr>
          <a:lstStyle>
            <a:lvl1pPr lvl="0" rtl="0" algn="l">
              <a:lnSpc>
                <a:spcPct val="100000"/>
              </a:lnSpc>
              <a:spcBef>
                <a:spcPts val="1000"/>
              </a:spcBef>
              <a:spcAft>
                <a:spcPts val="0"/>
              </a:spcAft>
              <a:buClr>
                <a:schemeClr val="lt1"/>
              </a:buClr>
              <a:buSzPts val="2400"/>
              <a:buNone/>
              <a:defRPr sz="2400">
                <a:solidFill>
                  <a:schemeClr val="lt1"/>
                </a:solidFill>
              </a:defRPr>
            </a:lvl1pPr>
            <a:lvl2pPr lvl="1" rtl="0" algn="ctr">
              <a:lnSpc>
                <a:spcPct val="110000"/>
              </a:lnSpc>
              <a:spcBef>
                <a:spcPts val="800"/>
              </a:spcBef>
              <a:spcAft>
                <a:spcPts val="0"/>
              </a:spcAft>
              <a:buClr>
                <a:schemeClr val="lt1"/>
              </a:buClr>
              <a:buSzPts val="2000"/>
              <a:buNone/>
              <a:defRPr sz="2000"/>
            </a:lvl2pPr>
            <a:lvl3pPr lvl="2" rtl="0" algn="ctr">
              <a:lnSpc>
                <a:spcPct val="110000"/>
              </a:lnSpc>
              <a:spcBef>
                <a:spcPts val="800"/>
              </a:spcBef>
              <a:spcAft>
                <a:spcPts val="0"/>
              </a:spcAft>
              <a:buClr>
                <a:schemeClr val="lt1"/>
              </a:buClr>
              <a:buSzPts val="1800"/>
              <a:buNone/>
              <a:defRPr sz="1800"/>
            </a:lvl3pPr>
            <a:lvl4pPr lvl="3" rtl="0" algn="ctr">
              <a:lnSpc>
                <a:spcPct val="110000"/>
              </a:lnSpc>
              <a:spcBef>
                <a:spcPts val="800"/>
              </a:spcBef>
              <a:spcAft>
                <a:spcPts val="0"/>
              </a:spcAft>
              <a:buClr>
                <a:schemeClr val="lt1"/>
              </a:buClr>
              <a:buSzPts val="1600"/>
              <a:buNone/>
              <a:defRPr sz="1600"/>
            </a:lvl4pPr>
            <a:lvl5pPr lvl="4" rtl="0" algn="ctr">
              <a:lnSpc>
                <a:spcPct val="110000"/>
              </a:lnSpc>
              <a:spcBef>
                <a:spcPts val="800"/>
              </a:spcBef>
              <a:spcAft>
                <a:spcPts val="0"/>
              </a:spcAft>
              <a:buClr>
                <a:schemeClr val="lt1"/>
              </a:buClr>
              <a:buSzPts val="1600"/>
              <a:buNone/>
              <a:defRPr sz="1600"/>
            </a:lvl5pPr>
            <a:lvl6pPr lvl="5" rtl="0" algn="ctr">
              <a:lnSpc>
                <a:spcPct val="90000"/>
              </a:lnSpc>
              <a:spcBef>
                <a:spcPts val="8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167" name="Google Shape;167;p27"/>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8" name="Google Shape;168;p27"/>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9" name="Google Shape;169;p27"/>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27"/>
          <p:cNvSpPr/>
          <p:nvPr/>
        </p:nvSpPr>
        <p:spPr>
          <a:xfrm rot="2700000">
            <a:off x="612109" y="481997"/>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1" name="Google Shape;171;p27"/>
          <p:cNvSpPr/>
          <p:nvPr/>
        </p:nvSpPr>
        <p:spPr>
          <a:xfrm rot="8100000">
            <a:off x="626707" y="828843"/>
            <a:ext cx="540088" cy="1080176"/>
          </a:xfrm>
          <a:prstGeom prst="ellipse">
            <a:avLst/>
          </a:prstGeom>
          <a:gradFill>
            <a:gsLst>
              <a:gs pos="0">
                <a:srgbClr val="221F3B"/>
              </a:gs>
              <a:gs pos="50000">
                <a:srgbClr val="221F3B"/>
              </a:gs>
              <a:gs pos="100000">
                <a:srgbClr val="2B274A"/>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2" name="Google Shape;172;p27"/>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173" name="Google Shape;173;p27"/>
          <p:cNvGrpSpPr/>
          <p:nvPr/>
        </p:nvGrpSpPr>
        <p:grpSpPr>
          <a:xfrm>
            <a:off x="1291064" y="4299901"/>
            <a:ext cx="2083792" cy="2083792"/>
            <a:chOff x="4840714" y="3556951"/>
            <a:chExt cx="2083792" cy="2083792"/>
          </a:xfrm>
        </p:grpSpPr>
        <p:sp>
          <p:nvSpPr>
            <p:cNvPr id="174" name="Google Shape;174;p27"/>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5" name="Google Shape;175;p27"/>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6" name="Google Shape;176;p27"/>
            <p:cNvSpPr/>
            <p:nvPr/>
          </p:nvSpPr>
          <p:spPr>
            <a:xfrm flipH="1" rot="2700000">
              <a:off x="6040495" y="3601733"/>
              <a:ext cx="106915" cy="466690"/>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7" name="Google Shape;177;p27"/>
            <p:cNvSpPr/>
            <p:nvPr/>
          </p:nvSpPr>
          <p:spPr>
            <a:xfrm flipH="1" rot="2700000">
              <a:off x="5059469" y="4582759"/>
              <a:ext cx="106915" cy="466690"/>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8" name="Shape 178"/>
        <p:cNvGrpSpPr/>
        <p:nvPr/>
      </p:nvGrpSpPr>
      <p:grpSpPr>
        <a:xfrm>
          <a:off x="0" y="0"/>
          <a:ext cx="0" cy="0"/>
          <a:chOff x="0" y="0"/>
          <a:chExt cx="0" cy="0"/>
        </a:xfrm>
      </p:grpSpPr>
      <p:sp>
        <p:nvSpPr>
          <p:cNvPr id="179" name="Google Shape;179;p28"/>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180" name="Google Shape;180;p28"/>
          <p:cNvGrpSpPr/>
          <p:nvPr/>
        </p:nvGrpSpPr>
        <p:grpSpPr>
          <a:xfrm>
            <a:off x="233401" y="5384019"/>
            <a:ext cx="827163" cy="828238"/>
            <a:chOff x="2895768" y="1234487"/>
            <a:chExt cx="827163" cy="828238"/>
          </a:xfrm>
        </p:grpSpPr>
        <p:sp>
          <p:nvSpPr>
            <p:cNvPr id="181" name="Google Shape;181;p28"/>
            <p:cNvSpPr/>
            <p:nvPr/>
          </p:nvSpPr>
          <p:spPr>
            <a:xfrm rot="2700000">
              <a:off x="3040791" y="1332636"/>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82" name="Google Shape;182;p28"/>
            <p:cNvSpPr/>
            <p:nvPr/>
          </p:nvSpPr>
          <p:spPr>
            <a:xfrm rot="8100000">
              <a:off x="3047202" y="1506331"/>
              <a:ext cx="269832" cy="540088"/>
            </a:xfrm>
            <a:prstGeom prst="ellipse">
              <a:avLst/>
            </a:prstGeom>
            <a:gradFill>
              <a:gsLst>
                <a:gs pos="0">
                  <a:srgbClr val="221F3B"/>
                </a:gs>
                <a:gs pos="50000">
                  <a:srgbClr val="221F3B"/>
                </a:gs>
                <a:gs pos="100000">
                  <a:srgbClr val="2B274A"/>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83" name="Google Shape;183;p28"/>
          <p:cNvSpPr txBox="1"/>
          <p:nvPr>
            <p:ph type="title"/>
          </p:nvPr>
        </p:nvSpPr>
        <p:spPr>
          <a:xfrm>
            <a:off x="550863" y="549275"/>
            <a:ext cx="11090400" cy="133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4800"/>
              <a:buFont typeface="Play"/>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4" name="Google Shape;184;p28"/>
          <p:cNvSpPr txBox="1"/>
          <p:nvPr>
            <p:ph idx="1" type="body"/>
          </p:nvPr>
        </p:nvSpPr>
        <p:spPr>
          <a:xfrm>
            <a:off x="550862" y="2097175"/>
            <a:ext cx="5435700" cy="39957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1000"/>
              </a:spcBef>
              <a:spcAft>
                <a:spcPts val="0"/>
              </a:spcAft>
              <a:buClr>
                <a:schemeClr val="lt1"/>
              </a:buClr>
              <a:buSzPts val="1800"/>
              <a:buChar char="•"/>
              <a:defRPr/>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85" name="Google Shape;185;p28"/>
          <p:cNvSpPr txBox="1"/>
          <p:nvPr>
            <p:ph idx="2" type="body"/>
          </p:nvPr>
        </p:nvSpPr>
        <p:spPr>
          <a:xfrm>
            <a:off x="6205538" y="2097175"/>
            <a:ext cx="5435700" cy="39957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1000"/>
              </a:spcBef>
              <a:spcAft>
                <a:spcPts val="0"/>
              </a:spcAft>
              <a:buClr>
                <a:schemeClr val="lt1"/>
              </a:buClr>
              <a:buSzPts val="1800"/>
              <a:buChar char="•"/>
              <a:defRPr/>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86" name="Google Shape;186;p28"/>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7" name="Google Shape;187;p28"/>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p28"/>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9" name="Shape 189"/>
        <p:cNvGrpSpPr/>
        <p:nvPr/>
      </p:nvGrpSpPr>
      <p:grpSpPr>
        <a:xfrm>
          <a:off x="0" y="0"/>
          <a:ext cx="0" cy="0"/>
          <a:chOff x="0" y="0"/>
          <a:chExt cx="0" cy="0"/>
        </a:xfrm>
      </p:grpSpPr>
      <p:grpSp>
        <p:nvGrpSpPr>
          <p:cNvPr id="190" name="Google Shape;190;p30"/>
          <p:cNvGrpSpPr/>
          <p:nvPr/>
        </p:nvGrpSpPr>
        <p:grpSpPr>
          <a:xfrm>
            <a:off x="4752252" y="4823504"/>
            <a:ext cx="1657635" cy="1657635"/>
            <a:chOff x="2481038" y="2139594"/>
            <a:chExt cx="1657635" cy="1657635"/>
          </a:xfrm>
        </p:grpSpPr>
        <p:sp>
          <p:nvSpPr>
            <p:cNvPr id="191" name="Google Shape;191;p30"/>
            <p:cNvSpPr/>
            <p:nvPr/>
          </p:nvSpPr>
          <p:spPr>
            <a:xfrm rot="2700000">
              <a:off x="2769555" y="2336586"/>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92" name="Google Shape;192;p30"/>
            <p:cNvSpPr/>
            <p:nvPr/>
          </p:nvSpPr>
          <p:spPr>
            <a:xfrm rot="8100000">
              <a:off x="2784153" y="2683432"/>
              <a:ext cx="540088" cy="1080176"/>
            </a:xfrm>
            <a:prstGeom prst="ellipse">
              <a:avLst/>
            </a:prstGeom>
            <a:gradFill>
              <a:gsLst>
                <a:gs pos="0">
                  <a:srgbClr val="221F3B"/>
                </a:gs>
                <a:gs pos="50000">
                  <a:srgbClr val="221F3B"/>
                </a:gs>
                <a:gs pos="100000">
                  <a:srgbClr val="2B274A"/>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93" name="Google Shape;193;p30"/>
          <p:cNvSpPr txBox="1"/>
          <p:nvPr>
            <p:ph type="title"/>
          </p:nvPr>
        </p:nvSpPr>
        <p:spPr>
          <a:xfrm>
            <a:off x="550863" y="549275"/>
            <a:ext cx="11090400" cy="984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200"/>
              <a:buFont typeface="Play"/>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4" name="Google Shape;194;p30"/>
          <p:cNvSpPr txBox="1"/>
          <p:nvPr>
            <p:ph idx="1" type="body"/>
          </p:nvPr>
        </p:nvSpPr>
        <p:spPr>
          <a:xfrm>
            <a:off x="4295775" y="1750060"/>
            <a:ext cx="7345500" cy="4342800"/>
          </a:xfrm>
          <a:prstGeom prst="rect">
            <a:avLst/>
          </a:prstGeom>
          <a:noFill/>
          <a:ln>
            <a:noFill/>
          </a:ln>
        </p:spPr>
        <p:txBody>
          <a:bodyPr anchorCtr="0" anchor="t" bIns="0" lIns="0" spcFirstLastPara="1" rIns="0" wrap="square" tIns="0">
            <a:noAutofit/>
          </a:bodyPr>
          <a:lstStyle>
            <a:lvl1pPr indent="-330200" lvl="0" marL="457200" rtl="0" algn="l">
              <a:lnSpc>
                <a:spcPct val="110000"/>
              </a:lnSpc>
              <a:spcBef>
                <a:spcPts val="1000"/>
              </a:spcBef>
              <a:spcAft>
                <a:spcPts val="0"/>
              </a:spcAft>
              <a:buClr>
                <a:schemeClr val="lt1"/>
              </a:buClr>
              <a:buSzPts val="1600"/>
              <a:buChar char="•"/>
              <a:defRPr sz="1600"/>
            </a:lvl1pPr>
            <a:lvl2pPr indent="-330200" lvl="1" marL="914400" rtl="0" algn="l">
              <a:lnSpc>
                <a:spcPct val="110000"/>
              </a:lnSpc>
              <a:spcBef>
                <a:spcPts val="800"/>
              </a:spcBef>
              <a:spcAft>
                <a:spcPts val="0"/>
              </a:spcAft>
              <a:buClr>
                <a:schemeClr val="lt1"/>
              </a:buClr>
              <a:buSzPts val="1600"/>
              <a:buChar char="•"/>
              <a:defRPr sz="1600"/>
            </a:lvl2pPr>
            <a:lvl3pPr indent="-330200" lvl="2" marL="1371600" rtl="0" algn="l">
              <a:lnSpc>
                <a:spcPct val="110000"/>
              </a:lnSpc>
              <a:spcBef>
                <a:spcPts val="800"/>
              </a:spcBef>
              <a:spcAft>
                <a:spcPts val="0"/>
              </a:spcAft>
              <a:buClr>
                <a:schemeClr val="lt1"/>
              </a:buClr>
              <a:buSzPts val="1600"/>
              <a:buChar char="•"/>
              <a:defRPr sz="1600"/>
            </a:lvl3pPr>
            <a:lvl4pPr indent="-330200" lvl="3" marL="1828800" rtl="0" algn="l">
              <a:lnSpc>
                <a:spcPct val="110000"/>
              </a:lnSpc>
              <a:spcBef>
                <a:spcPts val="800"/>
              </a:spcBef>
              <a:spcAft>
                <a:spcPts val="0"/>
              </a:spcAft>
              <a:buClr>
                <a:schemeClr val="lt1"/>
              </a:buClr>
              <a:buSzPts val="1600"/>
              <a:buChar char="•"/>
              <a:defRPr sz="1600"/>
            </a:lvl4pPr>
            <a:lvl5pPr indent="-330200" lvl="4" marL="2286000" rtl="0" algn="l">
              <a:lnSpc>
                <a:spcPct val="110000"/>
              </a:lnSpc>
              <a:spcBef>
                <a:spcPts val="800"/>
              </a:spcBef>
              <a:spcAft>
                <a:spcPts val="0"/>
              </a:spcAft>
              <a:buClr>
                <a:schemeClr val="lt1"/>
              </a:buClr>
              <a:buSzPts val="1600"/>
              <a:buChar char="•"/>
              <a:defRPr sz="1600"/>
            </a:lvl5pPr>
            <a:lvl6pPr indent="-355600" lvl="5" marL="2743200" rtl="0" algn="l">
              <a:lnSpc>
                <a:spcPct val="90000"/>
              </a:lnSpc>
              <a:spcBef>
                <a:spcPts val="800"/>
              </a:spcBef>
              <a:spcAft>
                <a:spcPts val="0"/>
              </a:spcAft>
              <a:buClr>
                <a:schemeClr val="lt1"/>
              </a:buClr>
              <a:buSzPts val="2000"/>
              <a:buChar char="•"/>
              <a:defRPr sz="2000"/>
            </a:lvl6pPr>
            <a:lvl7pPr indent="-355600" lvl="6" marL="3200400" rtl="0" algn="l">
              <a:lnSpc>
                <a:spcPct val="90000"/>
              </a:lnSpc>
              <a:spcBef>
                <a:spcPts val="500"/>
              </a:spcBef>
              <a:spcAft>
                <a:spcPts val="0"/>
              </a:spcAft>
              <a:buClr>
                <a:schemeClr val="lt1"/>
              </a:buClr>
              <a:buSzPts val="2000"/>
              <a:buChar char="•"/>
              <a:defRPr sz="2000"/>
            </a:lvl7pPr>
            <a:lvl8pPr indent="-355600" lvl="7" marL="3657600" rtl="0" algn="l">
              <a:lnSpc>
                <a:spcPct val="90000"/>
              </a:lnSpc>
              <a:spcBef>
                <a:spcPts val="500"/>
              </a:spcBef>
              <a:spcAft>
                <a:spcPts val="0"/>
              </a:spcAft>
              <a:buClr>
                <a:schemeClr val="lt1"/>
              </a:buClr>
              <a:buSzPts val="2000"/>
              <a:buChar char="•"/>
              <a:defRPr sz="2000"/>
            </a:lvl8pPr>
            <a:lvl9pPr indent="-355600" lvl="8" marL="4114800" rtl="0" algn="l">
              <a:lnSpc>
                <a:spcPct val="90000"/>
              </a:lnSpc>
              <a:spcBef>
                <a:spcPts val="500"/>
              </a:spcBef>
              <a:spcAft>
                <a:spcPts val="0"/>
              </a:spcAft>
              <a:buClr>
                <a:schemeClr val="lt1"/>
              </a:buClr>
              <a:buSzPts val="2000"/>
              <a:buChar char="•"/>
              <a:defRPr sz="2000"/>
            </a:lvl9pPr>
          </a:lstStyle>
          <a:p/>
        </p:txBody>
      </p:sp>
      <p:sp>
        <p:nvSpPr>
          <p:cNvPr id="195" name="Google Shape;195;p30"/>
          <p:cNvSpPr txBox="1"/>
          <p:nvPr>
            <p:ph idx="2" type="body"/>
          </p:nvPr>
        </p:nvSpPr>
        <p:spPr>
          <a:xfrm>
            <a:off x="550863" y="1750060"/>
            <a:ext cx="3565500" cy="43428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1600"/>
              <a:buNone/>
              <a:defRPr sz="1600"/>
            </a:lvl1pPr>
            <a:lvl2pPr indent="-228600" lvl="1" marL="914400" rtl="0" algn="l">
              <a:lnSpc>
                <a:spcPct val="110000"/>
              </a:lnSpc>
              <a:spcBef>
                <a:spcPts val="800"/>
              </a:spcBef>
              <a:spcAft>
                <a:spcPts val="0"/>
              </a:spcAft>
              <a:buClr>
                <a:schemeClr val="lt1"/>
              </a:buClr>
              <a:buSzPts val="1400"/>
              <a:buNone/>
              <a:defRPr sz="1400"/>
            </a:lvl2pPr>
            <a:lvl3pPr indent="-228600" lvl="2" marL="1371600" rtl="0" algn="l">
              <a:lnSpc>
                <a:spcPct val="110000"/>
              </a:lnSpc>
              <a:spcBef>
                <a:spcPts val="800"/>
              </a:spcBef>
              <a:spcAft>
                <a:spcPts val="0"/>
              </a:spcAft>
              <a:buClr>
                <a:schemeClr val="lt1"/>
              </a:buClr>
              <a:buSzPts val="1200"/>
              <a:buNone/>
              <a:defRPr sz="1200"/>
            </a:lvl3pPr>
            <a:lvl4pPr indent="-228600" lvl="3" marL="1828800" rtl="0" algn="l">
              <a:lnSpc>
                <a:spcPct val="110000"/>
              </a:lnSpc>
              <a:spcBef>
                <a:spcPts val="800"/>
              </a:spcBef>
              <a:spcAft>
                <a:spcPts val="0"/>
              </a:spcAft>
              <a:buClr>
                <a:schemeClr val="lt1"/>
              </a:buClr>
              <a:buSzPts val="1000"/>
              <a:buNone/>
              <a:defRPr sz="1000"/>
            </a:lvl4pPr>
            <a:lvl5pPr indent="-228600" lvl="4" marL="2286000" rtl="0" algn="l">
              <a:lnSpc>
                <a:spcPct val="110000"/>
              </a:lnSpc>
              <a:spcBef>
                <a:spcPts val="800"/>
              </a:spcBef>
              <a:spcAft>
                <a:spcPts val="0"/>
              </a:spcAft>
              <a:buClr>
                <a:schemeClr val="lt1"/>
              </a:buClr>
              <a:buSzPts val="1000"/>
              <a:buNone/>
              <a:defRPr sz="1000"/>
            </a:lvl5pPr>
            <a:lvl6pPr indent="-228600" lvl="5" marL="2743200" rtl="0" algn="l">
              <a:lnSpc>
                <a:spcPct val="90000"/>
              </a:lnSpc>
              <a:spcBef>
                <a:spcPts val="8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196" name="Google Shape;196;p30"/>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7" name="Google Shape;197;p30"/>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8" name="Google Shape;198;p3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ction">
  <p:cSld name="3_Introduction">
    <p:spTree>
      <p:nvGrpSpPr>
        <p:cNvPr id="23" name="Shape 23"/>
        <p:cNvGrpSpPr/>
        <p:nvPr/>
      </p:nvGrpSpPr>
      <p:grpSpPr>
        <a:xfrm>
          <a:off x="0" y="0"/>
          <a:ext cx="0" cy="0"/>
          <a:chOff x="0" y="0"/>
          <a:chExt cx="0" cy="0"/>
        </a:xfrm>
      </p:grpSpPr>
      <p:sp>
        <p:nvSpPr>
          <p:cNvPr id="24" name="Google Shape;24;p17"/>
          <p:cNvSpPr txBox="1"/>
          <p:nvPr>
            <p:ph type="title"/>
          </p:nvPr>
        </p:nvSpPr>
        <p:spPr>
          <a:xfrm>
            <a:off x="550863" y="4507200"/>
            <a:ext cx="4500600" cy="1563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 name="Google Shape;25;p17"/>
          <p:cNvSpPr/>
          <p:nvPr>
            <p:ph idx="2" type="pic"/>
          </p:nvPr>
        </p:nvSpPr>
        <p:spPr>
          <a:xfrm>
            <a:off x="0" y="0"/>
            <a:ext cx="3054000" cy="3776400"/>
          </a:xfrm>
          <a:prstGeom prst="rect">
            <a:avLst/>
          </a:prstGeom>
          <a:solidFill>
            <a:schemeClr val="accent5"/>
          </a:solidFill>
          <a:ln>
            <a:noFill/>
          </a:ln>
        </p:spPr>
      </p:sp>
      <p:sp>
        <p:nvSpPr>
          <p:cNvPr id="26" name="Google Shape;26;p17"/>
          <p:cNvSpPr/>
          <p:nvPr>
            <p:ph idx="3" type="pic"/>
          </p:nvPr>
        </p:nvSpPr>
        <p:spPr>
          <a:xfrm>
            <a:off x="3054096" y="0"/>
            <a:ext cx="3054000" cy="3776400"/>
          </a:xfrm>
          <a:prstGeom prst="rect">
            <a:avLst/>
          </a:prstGeom>
          <a:solidFill>
            <a:schemeClr val="accent5"/>
          </a:solidFill>
          <a:ln>
            <a:noFill/>
          </a:ln>
        </p:spPr>
      </p:sp>
      <p:sp>
        <p:nvSpPr>
          <p:cNvPr id="27" name="Google Shape;27;p17"/>
          <p:cNvSpPr/>
          <p:nvPr>
            <p:ph idx="4" type="pic"/>
          </p:nvPr>
        </p:nvSpPr>
        <p:spPr>
          <a:xfrm>
            <a:off x="6083808" y="0"/>
            <a:ext cx="3054000" cy="3776400"/>
          </a:xfrm>
          <a:prstGeom prst="rect">
            <a:avLst/>
          </a:prstGeom>
          <a:solidFill>
            <a:schemeClr val="accent5"/>
          </a:solidFill>
          <a:ln>
            <a:noFill/>
          </a:ln>
        </p:spPr>
      </p:sp>
      <p:sp>
        <p:nvSpPr>
          <p:cNvPr id="28" name="Google Shape;28;p17"/>
          <p:cNvSpPr/>
          <p:nvPr>
            <p:ph idx="5" type="pic"/>
          </p:nvPr>
        </p:nvSpPr>
        <p:spPr>
          <a:xfrm>
            <a:off x="9137904" y="0"/>
            <a:ext cx="3054000" cy="3776400"/>
          </a:xfrm>
          <a:prstGeom prst="rect">
            <a:avLst/>
          </a:prstGeom>
          <a:solidFill>
            <a:schemeClr val="accent5"/>
          </a:solidFill>
          <a:ln>
            <a:noFill/>
          </a:ln>
        </p:spPr>
      </p:sp>
      <p:sp>
        <p:nvSpPr>
          <p:cNvPr id="29" name="Google Shape;29;p17"/>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 name="Google Shape;30;p17"/>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17"/>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17"/>
          <p:cNvSpPr txBox="1"/>
          <p:nvPr>
            <p:ph idx="1" type="body"/>
          </p:nvPr>
        </p:nvSpPr>
        <p:spPr>
          <a:xfrm>
            <a:off x="5262411" y="4508500"/>
            <a:ext cx="6221400" cy="15636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1000"/>
              </a:spcBef>
              <a:spcAft>
                <a:spcPts val="0"/>
              </a:spcAft>
              <a:buClr>
                <a:schemeClr val="lt1"/>
              </a:buClr>
              <a:buSzPts val="2000"/>
              <a:buFont typeface="Arial"/>
              <a:buChar char="•"/>
              <a:defRPr sz="2000"/>
            </a:lvl1pPr>
            <a:lvl2pPr indent="-228600" lvl="1" marL="914400" rtl="0" algn="l">
              <a:lnSpc>
                <a:spcPct val="110000"/>
              </a:lnSpc>
              <a:spcBef>
                <a:spcPts val="800"/>
              </a:spcBef>
              <a:spcAft>
                <a:spcPts val="0"/>
              </a:spcAft>
              <a:buClr>
                <a:schemeClr val="lt1"/>
              </a:buClr>
              <a:buSzPts val="1900"/>
              <a:buNone/>
              <a:defRPr sz="1900"/>
            </a:lvl2pPr>
            <a:lvl3pPr indent="-228600" lvl="2" marL="1371600" rtl="0" algn="l">
              <a:lnSpc>
                <a:spcPct val="110000"/>
              </a:lnSpc>
              <a:spcBef>
                <a:spcPts val="800"/>
              </a:spcBef>
              <a:spcAft>
                <a:spcPts val="0"/>
              </a:spcAft>
              <a:buClr>
                <a:schemeClr val="lt1"/>
              </a:buClr>
              <a:buSzPts val="1900"/>
              <a:buNone/>
              <a:defRPr sz="1900"/>
            </a:lvl3pPr>
            <a:lvl4pPr indent="-228600" lvl="3" marL="1828800" rtl="0" algn="l">
              <a:lnSpc>
                <a:spcPct val="110000"/>
              </a:lnSpc>
              <a:spcBef>
                <a:spcPts val="800"/>
              </a:spcBef>
              <a:spcAft>
                <a:spcPts val="0"/>
              </a:spcAft>
              <a:buClr>
                <a:schemeClr val="lt1"/>
              </a:buClr>
              <a:buSzPts val="1900"/>
              <a:buNone/>
              <a:defRPr sz="1900"/>
            </a:lvl4pPr>
            <a:lvl5pPr indent="-228600" lvl="4" marL="2286000" rtl="0" algn="l">
              <a:lnSpc>
                <a:spcPct val="110000"/>
              </a:lnSpc>
              <a:spcBef>
                <a:spcPts val="800"/>
              </a:spcBef>
              <a:spcAft>
                <a:spcPts val="0"/>
              </a:spcAft>
              <a:buClr>
                <a:schemeClr val="lt1"/>
              </a:buClr>
              <a:buSzPts val="1900"/>
              <a:buNone/>
              <a:defRPr sz="1900"/>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33" name="Shape 33"/>
        <p:cNvGrpSpPr/>
        <p:nvPr/>
      </p:nvGrpSpPr>
      <p:grpSpPr>
        <a:xfrm>
          <a:off x="0" y="0"/>
          <a:ext cx="0" cy="0"/>
          <a:chOff x="0" y="0"/>
          <a:chExt cx="0" cy="0"/>
        </a:xfrm>
      </p:grpSpPr>
      <p:sp>
        <p:nvSpPr>
          <p:cNvPr id="34" name="Google Shape;34;p16"/>
          <p:cNvSpPr txBox="1"/>
          <p:nvPr>
            <p:ph type="title"/>
          </p:nvPr>
        </p:nvSpPr>
        <p:spPr>
          <a:xfrm>
            <a:off x="550864" y="549275"/>
            <a:ext cx="3565500" cy="1998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800"/>
              <a:buFont typeface="Play"/>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 name="Google Shape;35;p16"/>
          <p:cNvSpPr txBox="1"/>
          <p:nvPr>
            <p:ph idx="1" type="body"/>
          </p:nvPr>
        </p:nvSpPr>
        <p:spPr>
          <a:xfrm>
            <a:off x="550863" y="2677306"/>
            <a:ext cx="3565500" cy="34155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36" name="Google Shape;36;p16"/>
          <p:cNvSpPr/>
          <p:nvPr>
            <p:ph idx="2" type="pic"/>
          </p:nvPr>
        </p:nvSpPr>
        <p:spPr>
          <a:xfrm>
            <a:off x="5208928" y="1596771"/>
            <a:ext cx="3448500" cy="3448500"/>
          </a:xfrm>
          <a:prstGeom prst="rect">
            <a:avLst/>
          </a:prstGeom>
          <a:solidFill>
            <a:schemeClr val="accent5"/>
          </a:solidFill>
          <a:ln>
            <a:noFill/>
          </a:ln>
        </p:spPr>
      </p:sp>
      <p:sp>
        <p:nvSpPr>
          <p:cNvPr id="37" name="Google Shape;37;p16"/>
          <p:cNvSpPr/>
          <p:nvPr>
            <p:ph idx="3" type="pic"/>
          </p:nvPr>
        </p:nvSpPr>
        <p:spPr>
          <a:xfrm>
            <a:off x="8918575" y="596392"/>
            <a:ext cx="2263800" cy="2263800"/>
          </a:xfrm>
          <a:prstGeom prst="rect">
            <a:avLst/>
          </a:prstGeom>
          <a:solidFill>
            <a:schemeClr val="accent5"/>
          </a:solidFill>
          <a:ln>
            <a:noFill/>
          </a:ln>
        </p:spPr>
      </p:sp>
      <p:sp>
        <p:nvSpPr>
          <p:cNvPr id="38" name="Google Shape;38;p16"/>
          <p:cNvSpPr/>
          <p:nvPr>
            <p:ph idx="4" type="pic"/>
          </p:nvPr>
        </p:nvSpPr>
        <p:spPr>
          <a:xfrm>
            <a:off x="9091612" y="3324733"/>
            <a:ext cx="2937000" cy="2937000"/>
          </a:xfrm>
          <a:prstGeom prst="rect">
            <a:avLst/>
          </a:prstGeom>
          <a:solidFill>
            <a:schemeClr val="accent5"/>
          </a:solidFill>
          <a:ln>
            <a:noFill/>
          </a:ln>
        </p:spPr>
      </p:sp>
      <p:sp>
        <p:nvSpPr>
          <p:cNvPr id="39" name="Google Shape;39;p16"/>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 name="Google Shape;40;p16"/>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16"/>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16"/>
          <p:cNvSpPr/>
          <p:nvPr/>
        </p:nvSpPr>
        <p:spPr>
          <a:xfrm>
            <a:off x="6548755" y="850167"/>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43" name="Google Shape;43;p16"/>
          <p:cNvGrpSpPr/>
          <p:nvPr/>
        </p:nvGrpSpPr>
        <p:grpSpPr>
          <a:xfrm>
            <a:off x="5586038" y="5592622"/>
            <a:ext cx="828239" cy="827162"/>
            <a:chOff x="3393298" y="4842044"/>
            <a:chExt cx="828239" cy="827162"/>
          </a:xfrm>
        </p:grpSpPr>
        <p:sp>
          <p:nvSpPr>
            <p:cNvPr id="44" name="Google Shape;44;p16"/>
            <p:cNvSpPr/>
            <p:nvPr/>
          </p:nvSpPr>
          <p:spPr>
            <a:xfrm rot="8100000">
              <a:off x="3539397" y="4941466"/>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5" name="Google Shape;45;p16"/>
            <p:cNvSpPr/>
            <p:nvPr/>
          </p:nvSpPr>
          <p:spPr>
            <a:xfrm rot="-8100000">
              <a:off x="3544732" y="4858350"/>
              <a:ext cx="269832" cy="540088"/>
            </a:xfrm>
            <a:prstGeom prst="ellipse">
              <a:avLst/>
            </a:prstGeom>
            <a:gradFill>
              <a:gsLst>
                <a:gs pos="0">
                  <a:srgbClr val="453E75">
                    <a:alpha val="32549"/>
                  </a:srgbClr>
                </a:gs>
                <a:gs pos="100000">
                  <a:srgbClr val="59EFC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 2 column (comparison slide)" type="twoTxTwoObj">
  <p:cSld name="TWO_OBJECTS_WITH_TEXT">
    <p:spTree>
      <p:nvGrpSpPr>
        <p:cNvPr id="46" name="Shape 46"/>
        <p:cNvGrpSpPr/>
        <p:nvPr/>
      </p:nvGrpSpPr>
      <p:grpSpPr>
        <a:xfrm>
          <a:off x="0" y="0"/>
          <a:ext cx="0" cy="0"/>
          <a:chOff x="0" y="0"/>
          <a:chExt cx="0" cy="0"/>
        </a:xfrm>
      </p:grpSpPr>
      <p:sp>
        <p:nvSpPr>
          <p:cNvPr id="47" name="Google Shape;47;p22"/>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8" name="Google Shape;48;p22"/>
          <p:cNvSpPr/>
          <p:nvPr/>
        </p:nvSpPr>
        <p:spPr>
          <a:xfrm>
            <a:off x="11451612" y="5827878"/>
            <a:ext cx="378900" cy="360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9" name="Google Shape;49;p22"/>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4800"/>
              <a:buFont typeface="Play"/>
              <a:buNone/>
              <a:defRPr sz="48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 name="Google Shape;50;p22"/>
          <p:cNvSpPr txBox="1"/>
          <p:nvPr>
            <p:ph idx="1" type="body"/>
          </p:nvPr>
        </p:nvSpPr>
        <p:spPr>
          <a:xfrm>
            <a:off x="550864" y="1731375"/>
            <a:ext cx="5437200" cy="535500"/>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000"/>
              </a:spcBef>
              <a:spcAft>
                <a:spcPts val="0"/>
              </a:spcAft>
              <a:buClr>
                <a:schemeClr val="lt1"/>
              </a:buClr>
              <a:buSzPts val="1400"/>
              <a:buNone/>
              <a:defRPr b="0" sz="1400" cap="none">
                <a:solidFill>
                  <a:schemeClr val="lt1"/>
                </a:solidFill>
                <a:latin typeface="Gill Sans"/>
                <a:ea typeface="Gill Sans"/>
                <a:cs typeface="Gill Sans"/>
                <a:sym typeface="Gill Sans"/>
              </a:defRPr>
            </a:lvl1pPr>
            <a:lvl2pPr indent="-228600" lvl="1" marL="914400" rtl="0" algn="l">
              <a:lnSpc>
                <a:spcPct val="110000"/>
              </a:lnSpc>
              <a:spcBef>
                <a:spcPts val="800"/>
              </a:spcBef>
              <a:spcAft>
                <a:spcPts val="0"/>
              </a:spcAft>
              <a:buClr>
                <a:schemeClr val="lt1"/>
              </a:buClr>
              <a:buSzPts val="2000"/>
              <a:buNone/>
              <a:defRPr b="1" sz="2000"/>
            </a:lvl2pPr>
            <a:lvl3pPr indent="-228600" lvl="2" marL="1371600" rtl="0" algn="l">
              <a:lnSpc>
                <a:spcPct val="110000"/>
              </a:lnSpc>
              <a:spcBef>
                <a:spcPts val="800"/>
              </a:spcBef>
              <a:spcAft>
                <a:spcPts val="0"/>
              </a:spcAft>
              <a:buClr>
                <a:schemeClr val="lt1"/>
              </a:buClr>
              <a:buSzPts val="1800"/>
              <a:buNone/>
              <a:defRPr b="1" sz="1800"/>
            </a:lvl3pPr>
            <a:lvl4pPr indent="-228600" lvl="3" marL="1828800" rtl="0" algn="l">
              <a:lnSpc>
                <a:spcPct val="110000"/>
              </a:lnSpc>
              <a:spcBef>
                <a:spcPts val="800"/>
              </a:spcBef>
              <a:spcAft>
                <a:spcPts val="0"/>
              </a:spcAft>
              <a:buClr>
                <a:schemeClr val="lt1"/>
              </a:buClr>
              <a:buSzPts val="1600"/>
              <a:buNone/>
              <a:defRPr b="1" sz="1600"/>
            </a:lvl4pPr>
            <a:lvl5pPr indent="-228600" lvl="4" marL="2286000" rtl="0" algn="l">
              <a:lnSpc>
                <a:spcPct val="110000"/>
              </a:lnSpc>
              <a:spcBef>
                <a:spcPts val="800"/>
              </a:spcBef>
              <a:spcAft>
                <a:spcPts val="0"/>
              </a:spcAft>
              <a:buClr>
                <a:schemeClr val="lt1"/>
              </a:buClr>
              <a:buSzPts val="1600"/>
              <a:buNone/>
              <a:defRPr b="1" sz="1600"/>
            </a:lvl5pPr>
            <a:lvl6pPr indent="-228600" lvl="5" marL="2743200" rtl="0" algn="l">
              <a:lnSpc>
                <a:spcPct val="90000"/>
              </a:lnSpc>
              <a:spcBef>
                <a:spcPts val="8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51" name="Google Shape;51;p22"/>
          <p:cNvSpPr txBox="1"/>
          <p:nvPr>
            <p:ph idx="2" type="body"/>
          </p:nvPr>
        </p:nvSpPr>
        <p:spPr>
          <a:xfrm>
            <a:off x="550863" y="2427370"/>
            <a:ext cx="5429100" cy="3515700"/>
          </a:xfrm>
          <a:prstGeom prst="rect">
            <a:avLst/>
          </a:prstGeom>
          <a:noFill/>
          <a:ln>
            <a:noFill/>
          </a:ln>
        </p:spPr>
        <p:txBody>
          <a:bodyPr anchorCtr="0" anchor="t" bIns="0" lIns="0" spcFirstLastPara="1" rIns="0" wrap="square" tIns="0">
            <a:noAutofit/>
          </a:bodyPr>
          <a:lstStyle>
            <a:lvl1pPr indent="-381000" lvl="0" marL="457200" rtl="0" algn="l">
              <a:lnSpc>
                <a:spcPct val="110000"/>
              </a:lnSpc>
              <a:spcBef>
                <a:spcPts val="1000"/>
              </a:spcBef>
              <a:spcAft>
                <a:spcPts val="0"/>
              </a:spcAft>
              <a:buClr>
                <a:schemeClr val="lt1"/>
              </a:buClr>
              <a:buSzPts val="2400"/>
              <a:buChar char="•"/>
              <a:defRPr sz="2400"/>
            </a:lvl1pPr>
            <a:lvl2pPr indent="-330200" lvl="1" marL="914400" rtl="0" algn="l">
              <a:lnSpc>
                <a:spcPct val="110000"/>
              </a:lnSpc>
              <a:spcBef>
                <a:spcPts val="800"/>
              </a:spcBef>
              <a:spcAft>
                <a:spcPts val="0"/>
              </a:spcAft>
              <a:buClr>
                <a:schemeClr val="lt1"/>
              </a:buClr>
              <a:buSzPts val="1600"/>
              <a:buChar char="•"/>
              <a:defRPr sz="1600"/>
            </a:lvl2pPr>
            <a:lvl3pPr indent="-330200" lvl="2" marL="1371600" rtl="0" algn="l">
              <a:lnSpc>
                <a:spcPct val="110000"/>
              </a:lnSpc>
              <a:spcBef>
                <a:spcPts val="800"/>
              </a:spcBef>
              <a:spcAft>
                <a:spcPts val="0"/>
              </a:spcAft>
              <a:buClr>
                <a:schemeClr val="lt1"/>
              </a:buClr>
              <a:buSzPts val="1600"/>
              <a:buChar char="•"/>
              <a:defRPr sz="1600"/>
            </a:lvl3pPr>
            <a:lvl4pPr indent="-330200" lvl="3" marL="1828800" rtl="0" algn="l">
              <a:lnSpc>
                <a:spcPct val="110000"/>
              </a:lnSpc>
              <a:spcBef>
                <a:spcPts val="800"/>
              </a:spcBef>
              <a:spcAft>
                <a:spcPts val="0"/>
              </a:spcAft>
              <a:buClr>
                <a:schemeClr val="lt1"/>
              </a:buClr>
              <a:buSzPts val="1600"/>
              <a:buChar char="•"/>
              <a:defRPr sz="1600"/>
            </a:lvl4pPr>
            <a:lvl5pPr indent="-330200" lvl="4" marL="2286000" rtl="0" algn="l">
              <a:lnSpc>
                <a:spcPct val="110000"/>
              </a:lnSpc>
              <a:spcBef>
                <a:spcPts val="800"/>
              </a:spcBef>
              <a:spcAft>
                <a:spcPts val="0"/>
              </a:spcAft>
              <a:buClr>
                <a:schemeClr val="lt1"/>
              </a:buClr>
              <a:buSzPts val="1600"/>
              <a:buChar char="•"/>
              <a:defRPr sz="1600"/>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52" name="Google Shape;52;p22"/>
          <p:cNvSpPr txBox="1"/>
          <p:nvPr>
            <p:ph idx="3" type="body"/>
          </p:nvPr>
        </p:nvSpPr>
        <p:spPr>
          <a:xfrm>
            <a:off x="6212024" y="1731375"/>
            <a:ext cx="5436300" cy="535500"/>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000"/>
              </a:spcBef>
              <a:spcAft>
                <a:spcPts val="0"/>
              </a:spcAft>
              <a:buClr>
                <a:schemeClr val="lt1"/>
              </a:buClr>
              <a:buSzPts val="1400"/>
              <a:buNone/>
              <a:defRPr b="0" sz="1400" cap="none">
                <a:solidFill>
                  <a:schemeClr val="lt1"/>
                </a:solidFill>
              </a:defRPr>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53" name="Google Shape;53;p22"/>
          <p:cNvSpPr txBox="1"/>
          <p:nvPr>
            <p:ph idx="4" type="body"/>
          </p:nvPr>
        </p:nvSpPr>
        <p:spPr>
          <a:xfrm>
            <a:off x="6212023" y="2427370"/>
            <a:ext cx="5436300" cy="3515700"/>
          </a:xfrm>
          <a:prstGeom prst="rect">
            <a:avLst/>
          </a:prstGeom>
          <a:noFill/>
          <a:ln>
            <a:noFill/>
          </a:ln>
        </p:spPr>
        <p:txBody>
          <a:bodyPr anchorCtr="0" anchor="t" bIns="0" lIns="0" spcFirstLastPara="1" rIns="0" wrap="square" tIns="0">
            <a:noAutofit/>
          </a:bodyPr>
          <a:lstStyle>
            <a:lvl1pPr indent="-381000" lvl="0" marL="457200" rtl="0" algn="l">
              <a:lnSpc>
                <a:spcPct val="110000"/>
              </a:lnSpc>
              <a:spcBef>
                <a:spcPts val="1000"/>
              </a:spcBef>
              <a:spcAft>
                <a:spcPts val="0"/>
              </a:spcAft>
              <a:buClr>
                <a:schemeClr val="lt1"/>
              </a:buClr>
              <a:buSzPts val="2400"/>
              <a:buChar char="•"/>
              <a:defRPr sz="2400"/>
            </a:lvl1pPr>
            <a:lvl2pPr indent="-330200" lvl="1" marL="914400" rtl="0" algn="l">
              <a:lnSpc>
                <a:spcPct val="110000"/>
              </a:lnSpc>
              <a:spcBef>
                <a:spcPts val="800"/>
              </a:spcBef>
              <a:spcAft>
                <a:spcPts val="0"/>
              </a:spcAft>
              <a:buClr>
                <a:schemeClr val="lt1"/>
              </a:buClr>
              <a:buSzPts val="1600"/>
              <a:buChar char="•"/>
              <a:defRPr sz="1600"/>
            </a:lvl2pPr>
            <a:lvl3pPr indent="-330200" lvl="2" marL="1371600" rtl="0" algn="l">
              <a:lnSpc>
                <a:spcPct val="110000"/>
              </a:lnSpc>
              <a:spcBef>
                <a:spcPts val="800"/>
              </a:spcBef>
              <a:spcAft>
                <a:spcPts val="0"/>
              </a:spcAft>
              <a:buClr>
                <a:schemeClr val="lt1"/>
              </a:buClr>
              <a:buSzPts val="1600"/>
              <a:buChar char="•"/>
              <a:defRPr sz="1600"/>
            </a:lvl3pPr>
            <a:lvl4pPr indent="-330200" lvl="3" marL="1828800" rtl="0" algn="l">
              <a:lnSpc>
                <a:spcPct val="110000"/>
              </a:lnSpc>
              <a:spcBef>
                <a:spcPts val="800"/>
              </a:spcBef>
              <a:spcAft>
                <a:spcPts val="0"/>
              </a:spcAft>
              <a:buClr>
                <a:schemeClr val="lt1"/>
              </a:buClr>
              <a:buSzPts val="1600"/>
              <a:buChar char="•"/>
              <a:defRPr sz="1600"/>
            </a:lvl4pPr>
            <a:lvl5pPr indent="-330200" lvl="4" marL="2286000" rtl="0" algn="l">
              <a:lnSpc>
                <a:spcPct val="110000"/>
              </a:lnSpc>
              <a:spcBef>
                <a:spcPts val="800"/>
              </a:spcBef>
              <a:spcAft>
                <a:spcPts val="0"/>
              </a:spcAft>
              <a:buClr>
                <a:schemeClr val="lt1"/>
              </a:buClr>
              <a:buSzPts val="1600"/>
              <a:buChar char="•"/>
              <a:defRPr sz="1600"/>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54" name="Google Shape;54;p22"/>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22"/>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22"/>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 3 column">
  <p:cSld name="11_Content 3 column">
    <p:spTree>
      <p:nvGrpSpPr>
        <p:cNvPr id="57" name="Shape 57"/>
        <p:cNvGrpSpPr/>
        <p:nvPr/>
      </p:nvGrpSpPr>
      <p:grpSpPr>
        <a:xfrm>
          <a:off x="0" y="0"/>
          <a:ext cx="0" cy="0"/>
          <a:chOff x="0" y="0"/>
          <a:chExt cx="0" cy="0"/>
        </a:xfrm>
      </p:grpSpPr>
      <p:grpSp>
        <p:nvGrpSpPr>
          <p:cNvPr id="58" name="Google Shape;58;p23"/>
          <p:cNvGrpSpPr/>
          <p:nvPr/>
        </p:nvGrpSpPr>
        <p:grpSpPr>
          <a:xfrm>
            <a:off x="99043" y="5036489"/>
            <a:ext cx="2083792" cy="2083792"/>
            <a:chOff x="4840714" y="3556951"/>
            <a:chExt cx="2083792" cy="2083792"/>
          </a:xfrm>
        </p:grpSpPr>
        <p:sp>
          <p:nvSpPr>
            <p:cNvPr id="59" name="Google Shape;59;p23"/>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0" name="Google Shape;60;p23"/>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1" name="Google Shape;61;p23"/>
            <p:cNvSpPr/>
            <p:nvPr/>
          </p:nvSpPr>
          <p:spPr>
            <a:xfrm flipH="1" rot="2700000">
              <a:off x="6040495" y="3601733"/>
              <a:ext cx="106915" cy="466690"/>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2" name="Google Shape;62;p23"/>
            <p:cNvSpPr/>
            <p:nvPr/>
          </p:nvSpPr>
          <p:spPr>
            <a:xfrm flipH="1" rot="2700000">
              <a:off x="5059469" y="4582759"/>
              <a:ext cx="106915" cy="466690"/>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63" name="Google Shape;63;p23"/>
          <p:cNvSpPr/>
          <p:nvPr/>
        </p:nvSpPr>
        <p:spPr>
          <a:xfrm rot="2700000">
            <a:off x="10834608" y="171377"/>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4" name="Google Shape;64;p23"/>
          <p:cNvSpPr/>
          <p:nvPr/>
        </p:nvSpPr>
        <p:spPr>
          <a:xfrm rot="8100000">
            <a:off x="10849206" y="518223"/>
            <a:ext cx="540088" cy="1080176"/>
          </a:xfrm>
          <a:prstGeom prst="ellipse">
            <a:avLst/>
          </a:prstGeom>
          <a:gradFill>
            <a:gsLst>
              <a:gs pos="0">
                <a:srgbClr val="221F3B"/>
              </a:gs>
              <a:gs pos="50000">
                <a:srgbClr val="221F3B"/>
              </a:gs>
              <a:gs pos="100000">
                <a:srgbClr val="2B274A"/>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5" name="Google Shape;65;p23"/>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6" name="Google Shape;66;p23"/>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4800"/>
              <a:buFont typeface="Play"/>
              <a:buNone/>
              <a:defRPr sz="48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23"/>
          <p:cNvSpPr txBox="1"/>
          <p:nvPr>
            <p:ph idx="1" type="body"/>
          </p:nvPr>
        </p:nvSpPr>
        <p:spPr>
          <a:xfrm>
            <a:off x="550864" y="1731375"/>
            <a:ext cx="3564000" cy="535500"/>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b="0" sz="2000" cap="none">
                <a:solidFill>
                  <a:schemeClr val="lt1"/>
                </a:solidFill>
                <a:latin typeface="Gill Sans"/>
                <a:ea typeface="Gill Sans"/>
                <a:cs typeface="Gill Sans"/>
                <a:sym typeface="Gill Sans"/>
              </a:defRPr>
            </a:lvl1pPr>
            <a:lvl2pPr indent="-228600" lvl="1" marL="914400" rtl="0" algn="l">
              <a:lnSpc>
                <a:spcPct val="110000"/>
              </a:lnSpc>
              <a:spcBef>
                <a:spcPts val="800"/>
              </a:spcBef>
              <a:spcAft>
                <a:spcPts val="0"/>
              </a:spcAft>
              <a:buClr>
                <a:schemeClr val="lt1"/>
              </a:buClr>
              <a:buSzPts val="2000"/>
              <a:buNone/>
              <a:defRPr b="1" sz="2000"/>
            </a:lvl2pPr>
            <a:lvl3pPr indent="-228600" lvl="2" marL="1371600" rtl="0" algn="l">
              <a:lnSpc>
                <a:spcPct val="110000"/>
              </a:lnSpc>
              <a:spcBef>
                <a:spcPts val="800"/>
              </a:spcBef>
              <a:spcAft>
                <a:spcPts val="0"/>
              </a:spcAft>
              <a:buClr>
                <a:schemeClr val="lt1"/>
              </a:buClr>
              <a:buSzPts val="1800"/>
              <a:buNone/>
              <a:defRPr b="1" sz="1800"/>
            </a:lvl3pPr>
            <a:lvl4pPr indent="-228600" lvl="3" marL="1828800" rtl="0" algn="l">
              <a:lnSpc>
                <a:spcPct val="110000"/>
              </a:lnSpc>
              <a:spcBef>
                <a:spcPts val="800"/>
              </a:spcBef>
              <a:spcAft>
                <a:spcPts val="0"/>
              </a:spcAft>
              <a:buClr>
                <a:schemeClr val="lt1"/>
              </a:buClr>
              <a:buSzPts val="1600"/>
              <a:buNone/>
              <a:defRPr b="1" sz="1600"/>
            </a:lvl4pPr>
            <a:lvl5pPr indent="-228600" lvl="4" marL="2286000" rtl="0" algn="l">
              <a:lnSpc>
                <a:spcPct val="110000"/>
              </a:lnSpc>
              <a:spcBef>
                <a:spcPts val="800"/>
              </a:spcBef>
              <a:spcAft>
                <a:spcPts val="0"/>
              </a:spcAft>
              <a:buClr>
                <a:schemeClr val="lt1"/>
              </a:buClr>
              <a:buSzPts val="1600"/>
              <a:buNone/>
              <a:defRPr b="1" sz="1600"/>
            </a:lvl5pPr>
            <a:lvl6pPr indent="-228600" lvl="5" marL="2743200" rtl="0" algn="l">
              <a:lnSpc>
                <a:spcPct val="90000"/>
              </a:lnSpc>
              <a:spcBef>
                <a:spcPts val="8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68" name="Google Shape;68;p23"/>
          <p:cNvSpPr txBox="1"/>
          <p:nvPr>
            <p:ph idx="2" type="body"/>
          </p:nvPr>
        </p:nvSpPr>
        <p:spPr>
          <a:xfrm>
            <a:off x="559476" y="2432304"/>
            <a:ext cx="3564000" cy="35157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1000"/>
              </a:spcBef>
              <a:spcAft>
                <a:spcPts val="0"/>
              </a:spcAft>
              <a:buClr>
                <a:schemeClr val="lt1"/>
              </a:buClr>
              <a:buSzPts val="1800"/>
              <a:buChar char="•"/>
              <a:defRPr sz="1800"/>
            </a:lvl1pPr>
            <a:lvl2pPr indent="-342900" lvl="1" marL="914400" rtl="0" algn="l">
              <a:lnSpc>
                <a:spcPct val="110000"/>
              </a:lnSpc>
              <a:spcBef>
                <a:spcPts val="800"/>
              </a:spcBef>
              <a:spcAft>
                <a:spcPts val="0"/>
              </a:spcAft>
              <a:buClr>
                <a:schemeClr val="lt1"/>
              </a:buClr>
              <a:buSzPts val="1800"/>
              <a:buChar char="•"/>
              <a:defRPr sz="1800"/>
            </a:lvl2pPr>
            <a:lvl3pPr indent="-342900" lvl="2" marL="1371600" rtl="0" algn="l">
              <a:lnSpc>
                <a:spcPct val="110000"/>
              </a:lnSpc>
              <a:spcBef>
                <a:spcPts val="800"/>
              </a:spcBef>
              <a:spcAft>
                <a:spcPts val="0"/>
              </a:spcAft>
              <a:buClr>
                <a:schemeClr val="lt1"/>
              </a:buClr>
              <a:buSzPts val="1800"/>
              <a:buChar char="•"/>
              <a:defRPr sz="1800"/>
            </a:lvl3pPr>
            <a:lvl4pPr indent="-342900" lvl="3" marL="1828800" rtl="0" algn="l">
              <a:lnSpc>
                <a:spcPct val="110000"/>
              </a:lnSpc>
              <a:spcBef>
                <a:spcPts val="800"/>
              </a:spcBef>
              <a:spcAft>
                <a:spcPts val="0"/>
              </a:spcAft>
              <a:buClr>
                <a:schemeClr val="lt1"/>
              </a:buClr>
              <a:buSzPts val="1800"/>
              <a:buChar char="•"/>
              <a:defRPr sz="1800"/>
            </a:lvl4pPr>
            <a:lvl5pPr indent="-342900" lvl="4" marL="2286000" rtl="0" algn="l">
              <a:lnSpc>
                <a:spcPct val="110000"/>
              </a:lnSpc>
              <a:spcBef>
                <a:spcPts val="800"/>
              </a:spcBef>
              <a:spcAft>
                <a:spcPts val="0"/>
              </a:spcAft>
              <a:buClr>
                <a:schemeClr val="lt1"/>
              </a:buClr>
              <a:buSzPts val="1800"/>
              <a:buChar char="•"/>
              <a:defRPr sz="1800"/>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69" name="Google Shape;69;p23"/>
          <p:cNvSpPr txBox="1"/>
          <p:nvPr>
            <p:ph idx="3" type="body"/>
          </p:nvPr>
        </p:nvSpPr>
        <p:spPr>
          <a:xfrm>
            <a:off x="4341573" y="1731375"/>
            <a:ext cx="3566100" cy="535500"/>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b="0" sz="2000" cap="none">
                <a:solidFill>
                  <a:schemeClr val="lt1"/>
                </a:solidFill>
              </a:defRPr>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70" name="Google Shape;70;p23"/>
          <p:cNvSpPr txBox="1"/>
          <p:nvPr>
            <p:ph idx="4" type="body"/>
          </p:nvPr>
        </p:nvSpPr>
        <p:spPr>
          <a:xfrm>
            <a:off x="4341573" y="2427370"/>
            <a:ext cx="3508800" cy="3515700"/>
          </a:xfrm>
          <a:prstGeom prst="rect">
            <a:avLst/>
          </a:prstGeom>
          <a:noFill/>
          <a:ln>
            <a:noFill/>
          </a:ln>
        </p:spPr>
        <p:txBody>
          <a:bodyPr anchorCtr="0" anchor="t" bIns="0" lIns="0" spcFirstLastPara="1" rIns="0" wrap="square" tIns="0">
            <a:noAutofit/>
          </a:bodyPr>
          <a:lstStyle>
            <a:lvl1pPr indent="-336550" lvl="0" marL="457200" rtl="0" algn="l">
              <a:lnSpc>
                <a:spcPct val="110000"/>
              </a:lnSpc>
              <a:spcBef>
                <a:spcPts val="1000"/>
              </a:spcBef>
              <a:spcAft>
                <a:spcPts val="0"/>
              </a:spcAft>
              <a:buClr>
                <a:schemeClr val="lt1"/>
              </a:buClr>
              <a:buSzPts val="1700"/>
              <a:buChar char="•"/>
              <a:defRPr sz="1700"/>
            </a:lvl1pPr>
            <a:lvl2pPr indent="-336550" lvl="1" marL="914400" rtl="0" algn="l">
              <a:lnSpc>
                <a:spcPct val="110000"/>
              </a:lnSpc>
              <a:spcBef>
                <a:spcPts val="800"/>
              </a:spcBef>
              <a:spcAft>
                <a:spcPts val="0"/>
              </a:spcAft>
              <a:buClr>
                <a:schemeClr val="lt1"/>
              </a:buClr>
              <a:buSzPts val="1700"/>
              <a:buChar char="•"/>
              <a:defRPr sz="1700"/>
            </a:lvl2pPr>
            <a:lvl3pPr indent="-336550" lvl="2" marL="1371600" rtl="0" algn="l">
              <a:lnSpc>
                <a:spcPct val="110000"/>
              </a:lnSpc>
              <a:spcBef>
                <a:spcPts val="800"/>
              </a:spcBef>
              <a:spcAft>
                <a:spcPts val="0"/>
              </a:spcAft>
              <a:buClr>
                <a:schemeClr val="lt1"/>
              </a:buClr>
              <a:buSzPts val="1700"/>
              <a:buChar char="•"/>
              <a:defRPr sz="1700"/>
            </a:lvl3pPr>
            <a:lvl4pPr indent="-336550" lvl="3" marL="1828800" rtl="0" algn="l">
              <a:lnSpc>
                <a:spcPct val="110000"/>
              </a:lnSpc>
              <a:spcBef>
                <a:spcPts val="800"/>
              </a:spcBef>
              <a:spcAft>
                <a:spcPts val="0"/>
              </a:spcAft>
              <a:buClr>
                <a:schemeClr val="lt1"/>
              </a:buClr>
              <a:buSzPts val="1700"/>
              <a:buChar char="•"/>
              <a:defRPr sz="1700"/>
            </a:lvl4pPr>
            <a:lvl5pPr indent="-336550" lvl="4" marL="2286000" rtl="0" algn="l">
              <a:lnSpc>
                <a:spcPct val="110000"/>
              </a:lnSpc>
              <a:spcBef>
                <a:spcPts val="800"/>
              </a:spcBef>
              <a:spcAft>
                <a:spcPts val="0"/>
              </a:spcAft>
              <a:buClr>
                <a:schemeClr val="lt1"/>
              </a:buClr>
              <a:buSzPts val="1700"/>
              <a:buChar char="•"/>
              <a:defRPr sz="1700"/>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71" name="Google Shape;71;p23"/>
          <p:cNvSpPr txBox="1"/>
          <p:nvPr>
            <p:ph idx="5" type="body"/>
          </p:nvPr>
        </p:nvSpPr>
        <p:spPr>
          <a:xfrm>
            <a:off x="8139659" y="1731375"/>
            <a:ext cx="3566100" cy="535500"/>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b="0" sz="2000" cap="none">
                <a:solidFill>
                  <a:schemeClr val="lt1"/>
                </a:solidFill>
              </a:defRPr>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72" name="Google Shape;72;p23"/>
          <p:cNvSpPr txBox="1"/>
          <p:nvPr>
            <p:ph idx="6" type="body"/>
          </p:nvPr>
        </p:nvSpPr>
        <p:spPr>
          <a:xfrm>
            <a:off x="8139659" y="2427370"/>
            <a:ext cx="3508800" cy="3515700"/>
          </a:xfrm>
          <a:prstGeom prst="rect">
            <a:avLst/>
          </a:prstGeom>
          <a:noFill/>
          <a:ln>
            <a:noFill/>
          </a:ln>
        </p:spPr>
        <p:txBody>
          <a:bodyPr anchorCtr="0" anchor="t" bIns="0" lIns="0" spcFirstLastPara="1" rIns="0" wrap="square" tIns="0">
            <a:noAutofit/>
          </a:bodyPr>
          <a:lstStyle>
            <a:lvl1pPr indent="-336550" lvl="0" marL="457200" rtl="0" algn="l">
              <a:lnSpc>
                <a:spcPct val="110000"/>
              </a:lnSpc>
              <a:spcBef>
                <a:spcPts val="1000"/>
              </a:spcBef>
              <a:spcAft>
                <a:spcPts val="0"/>
              </a:spcAft>
              <a:buClr>
                <a:schemeClr val="lt1"/>
              </a:buClr>
              <a:buSzPts val="1700"/>
              <a:buChar char="•"/>
              <a:defRPr sz="1700"/>
            </a:lvl1pPr>
            <a:lvl2pPr indent="-336550" lvl="1" marL="914400" rtl="0" algn="l">
              <a:lnSpc>
                <a:spcPct val="110000"/>
              </a:lnSpc>
              <a:spcBef>
                <a:spcPts val="800"/>
              </a:spcBef>
              <a:spcAft>
                <a:spcPts val="0"/>
              </a:spcAft>
              <a:buClr>
                <a:schemeClr val="lt1"/>
              </a:buClr>
              <a:buSzPts val="1700"/>
              <a:buChar char="•"/>
              <a:defRPr sz="1700"/>
            </a:lvl2pPr>
            <a:lvl3pPr indent="-336550" lvl="2" marL="1371600" rtl="0" algn="l">
              <a:lnSpc>
                <a:spcPct val="110000"/>
              </a:lnSpc>
              <a:spcBef>
                <a:spcPts val="800"/>
              </a:spcBef>
              <a:spcAft>
                <a:spcPts val="0"/>
              </a:spcAft>
              <a:buClr>
                <a:schemeClr val="lt1"/>
              </a:buClr>
              <a:buSzPts val="1700"/>
              <a:buChar char="•"/>
              <a:defRPr sz="1700"/>
            </a:lvl3pPr>
            <a:lvl4pPr indent="-336550" lvl="3" marL="1828800" rtl="0" algn="l">
              <a:lnSpc>
                <a:spcPct val="110000"/>
              </a:lnSpc>
              <a:spcBef>
                <a:spcPts val="800"/>
              </a:spcBef>
              <a:spcAft>
                <a:spcPts val="0"/>
              </a:spcAft>
              <a:buClr>
                <a:schemeClr val="lt1"/>
              </a:buClr>
              <a:buSzPts val="1700"/>
              <a:buChar char="•"/>
              <a:defRPr sz="1700"/>
            </a:lvl4pPr>
            <a:lvl5pPr indent="-336550" lvl="4" marL="2286000" rtl="0" algn="l">
              <a:lnSpc>
                <a:spcPct val="110000"/>
              </a:lnSpc>
              <a:spcBef>
                <a:spcPts val="800"/>
              </a:spcBef>
              <a:spcAft>
                <a:spcPts val="0"/>
              </a:spcAft>
              <a:buClr>
                <a:schemeClr val="lt1"/>
              </a:buClr>
              <a:buSzPts val="1700"/>
              <a:buChar char="•"/>
              <a:defRPr sz="1700"/>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73" name="Google Shape;73;p23"/>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 name="Google Shape;74;p23"/>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 name="Google Shape;75;p23"/>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hart Table Timeline" type="obj">
  <p:cSld name="OBJECT">
    <p:spTree>
      <p:nvGrpSpPr>
        <p:cNvPr id="76" name="Shape 76"/>
        <p:cNvGrpSpPr/>
        <p:nvPr/>
      </p:nvGrpSpPr>
      <p:grpSpPr>
        <a:xfrm>
          <a:off x="0" y="0"/>
          <a:ext cx="0" cy="0"/>
          <a:chOff x="0" y="0"/>
          <a:chExt cx="0" cy="0"/>
        </a:xfrm>
      </p:grpSpPr>
      <p:grpSp>
        <p:nvGrpSpPr>
          <p:cNvPr id="77" name="Google Shape;77;p19"/>
          <p:cNvGrpSpPr/>
          <p:nvPr/>
        </p:nvGrpSpPr>
        <p:grpSpPr>
          <a:xfrm>
            <a:off x="361326" y="5319277"/>
            <a:ext cx="1033588" cy="1033588"/>
            <a:chOff x="10238297" y="1433356"/>
            <a:chExt cx="1033588" cy="1033588"/>
          </a:xfrm>
        </p:grpSpPr>
        <p:sp>
          <p:nvSpPr>
            <p:cNvPr id="78" name="Google Shape;78;p19"/>
            <p:cNvSpPr/>
            <p:nvPr/>
          </p:nvSpPr>
          <p:spPr>
            <a:xfrm rot="-8100000">
              <a:off x="10266523" y="1740761"/>
              <a:ext cx="930609" cy="465304"/>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9" name="Google Shape;79;p19"/>
            <p:cNvSpPr/>
            <p:nvPr/>
          </p:nvSpPr>
          <p:spPr>
            <a:xfrm rot="-2700000">
              <a:off x="11115586" y="1939365"/>
              <a:ext cx="53457" cy="23334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0" name="Google Shape;80;p19"/>
            <p:cNvSpPr/>
            <p:nvPr/>
          </p:nvSpPr>
          <p:spPr>
            <a:xfrm rot="-2700000">
              <a:off x="10625073" y="1448852"/>
              <a:ext cx="53457" cy="23334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1" name="Google Shape;81;p19"/>
            <p:cNvSpPr/>
            <p:nvPr/>
          </p:nvSpPr>
          <p:spPr>
            <a:xfrm rot="-8100000">
              <a:off x="10289786" y="1684597"/>
              <a:ext cx="930609" cy="53110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82" name="Google Shape;82;p19"/>
          <p:cNvSpPr txBox="1"/>
          <p:nvPr>
            <p:ph type="title"/>
          </p:nvPr>
        </p:nvSpPr>
        <p:spPr>
          <a:xfrm>
            <a:off x="550862" y="549275"/>
            <a:ext cx="11091600" cy="1332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4800"/>
              <a:buFont typeface="Play"/>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19"/>
          <p:cNvSpPr txBox="1"/>
          <p:nvPr>
            <p:ph idx="1" type="body"/>
          </p:nvPr>
        </p:nvSpPr>
        <p:spPr>
          <a:xfrm>
            <a:off x="550863" y="2113199"/>
            <a:ext cx="11090400" cy="39795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1000"/>
              </a:spcBef>
              <a:spcAft>
                <a:spcPts val="0"/>
              </a:spcAft>
              <a:buClr>
                <a:schemeClr val="lt1"/>
              </a:buClr>
              <a:buSzPts val="1800"/>
              <a:buChar char="•"/>
              <a:defRPr/>
            </a:lvl1pPr>
            <a:lvl2pPr indent="-342900" lvl="1" marL="914400" rtl="0" algn="l">
              <a:lnSpc>
                <a:spcPct val="110000"/>
              </a:lnSpc>
              <a:spcBef>
                <a:spcPts val="800"/>
              </a:spcBef>
              <a:spcAft>
                <a:spcPts val="0"/>
              </a:spcAft>
              <a:buClr>
                <a:schemeClr val="lt1"/>
              </a:buClr>
              <a:buSzPts val="1800"/>
              <a:buChar char="•"/>
              <a:defRPr/>
            </a:lvl2pPr>
            <a:lvl3pPr indent="-342900" lvl="2" marL="1371600" rtl="0" algn="l">
              <a:lnSpc>
                <a:spcPct val="110000"/>
              </a:lnSpc>
              <a:spcBef>
                <a:spcPts val="800"/>
              </a:spcBef>
              <a:spcAft>
                <a:spcPts val="0"/>
              </a:spcAft>
              <a:buClr>
                <a:schemeClr val="lt1"/>
              </a:buClr>
              <a:buSzPts val="1800"/>
              <a:buChar char="•"/>
              <a:defRPr/>
            </a:lvl3pPr>
            <a:lvl4pPr indent="-342900" lvl="3" marL="1828800" rtl="0" algn="l">
              <a:lnSpc>
                <a:spcPct val="110000"/>
              </a:lnSpc>
              <a:spcBef>
                <a:spcPts val="800"/>
              </a:spcBef>
              <a:spcAft>
                <a:spcPts val="0"/>
              </a:spcAft>
              <a:buClr>
                <a:schemeClr val="lt1"/>
              </a:buClr>
              <a:buSzPts val="1800"/>
              <a:buChar char="•"/>
              <a:defRPr/>
            </a:lvl4pPr>
            <a:lvl5pPr indent="-342900" lvl="4" marL="2286000" rtl="0" algn="l">
              <a:lnSpc>
                <a:spcPct val="110000"/>
              </a:lnSpc>
              <a:spcBef>
                <a:spcPts val="800"/>
              </a:spcBef>
              <a:spcAft>
                <a:spcPts val="0"/>
              </a:spcAft>
              <a:buClr>
                <a:schemeClr val="lt1"/>
              </a:buClr>
              <a:buSzPts val="1800"/>
              <a:buChar char="•"/>
              <a:defRPr/>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84" name="Google Shape;84;p19"/>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 name="Google Shape;85;p19"/>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 name="Google Shape;86;p19"/>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ummary">
  <p:cSld name="12_Summary">
    <p:spTree>
      <p:nvGrpSpPr>
        <p:cNvPr id="87" name="Shape 87"/>
        <p:cNvGrpSpPr/>
        <p:nvPr/>
      </p:nvGrpSpPr>
      <p:grpSpPr>
        <a:xfrm>
          <a:off x="0" y="0"/>
          <a:ext cx="0" cy="0"/>
          <a:chOff x="0" y="0"/>
          <a:chExt cx="0" cy="0"/>
        </a:xfrm>
      </p:grpSpPr>
      <p:sp>
        <p:nvSpPr>
          <p:cNvPr id="88" name="Google Shape;88;p24"/>
          <p:cNvSpPr txBox="1"/>
          <p:nvPr>
            <p:ph type="title"/>
          </p:nvPr>
        </p:nvSpPr>
        <p:spPr>
          <a:xfrm>
            <a:off x="550863" y="4508500"/>
            <a:ext cx="4500600" cy="1563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p24"/>
          <p:cNvSpPr/>
          <p:nvPr>
            <p:ph idx="2" type="pic"/>
          </p:nvPr>
        </p:nvSpPr>
        <p:spPr>
          <a:xfrm>
            <a:off x="0" y="0"/>
            <a:ext cx="12192000" cy="3776400"/>
          </a:xfrm>
          <a:prstGeom prst="rect">
            <a:avLst/>
          </a:prstGeom>
          <a:solidFill>
            <a:schemeClr val="accent5"/>
          </a:solidFill>
          <a:ln>
            <a:noFill/>
          </a:ln>
        </p:spPr>
      </p:sp>
      <p:sp>
        <p:nvSpPr>
          <p:cNvPr id="90" name="Google Shape;90;p24"/>
          <p:cNvSpPr txBox="1"/>
          <p:nvPr>
            <p:ph idx="1" type="body"/>
          </p:nvPr>
        </p:nvSpPr>
        <p:spPr>
          <a:xfrm>
            <a:off x="5262411" y="4508500"/>
            <a:ext cx="6221400" cy="1563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000"/>
              </a:spcBef>
              <a:spcAft>
                <a:spcPts val="0"/>
              </a:spcAft>
              <a:buClr>
                <a:schemeClr val="lt1"/>
              </a:buClr>
              <a:buSzPts val="2000"/>
              <a:buNone/>
              <a:defRPr sz="2000"/>
            </a:lvl1pPr>
            <a:lvl2pPr indent="-228600" lvl="1" marL="914400" rtl="0" algn="l">
              <a:lnSpc>
                <a:spcPct val="110000"/>
              </a:lnSpc>
              <a:spcBef>
                <a:spcPts val="800"/>
              </a:spcBef>
              <a:spcAft>
                <a:spcPts val="0"/>
              </a:spcAft>
              <a:buClr>
                <a:schemeClr val="lt1"/>
              </a:buClr>
              <a:buSzPts val="1900"/>
              <a:buNone/>
              <a:defRPr sz="1900"/>
            </a:lvl2pPr>
            <a:lvl3pPr indent="-228600" lvl="2" marL="1371600" rtl="0" algn="l">
              <a:lnSpc>
                <a:spcPct val="110000"/>
              </a:lnSpc>
              <a:spcBef>
                <a:spcPts val="800"/>
              </a:spcBef>
              <a:spcAft>
                <a:spcPts val="0"/>
              </a:spcAft>
              <a:buClr>
                <a:schemeClr val="lt1"/>
              </a:buClr>
              <a:buSzPts val="1900"/>
              <a:buNone/>
              <a:defRPr sz="1900"/>
            </a:lvl3pPr>
            <a:lvl4pPr indent="-228600" lvl="3" marL="1828800" rtl="0" algn="l">
              <a:lnSpc>
                <a:spcPct val="110000"/>
              </a:lnSpc>
              <a:spcBef>
                <a:spcPts val="800"/>
              </a:spcBef>
              <a:spcAft>
                <a:spcPts val="0"/>
              </a:spcAft>
              <a:buClr>
                <a:schemeClr val="lt1"/>
              </a:buClr>
              <a:buSzPts val="1900"/>
              <a:buNone/>
              <a:defRPr sz="1900"/>
            </a:lvl4pPr>
            <a:lvl5pPr indent="-228600" lvl="4" marL="2286000" rtl="0" algn="l">
              <a:lnSpc>
                <a:spcPct val="110000"/>
              </a:lnSpc>
              <a:spcBef>
                <a:spcPts val="800"/>
              </a:spcBef>
              <a:spcAft>
                <a:spcPts val="0"/>
              </a:spcAft>
              <a:buClr>
                <a:schemeClr val="lt1"/>
              </a:buClr>
              <a:buSzPts val="1900"/>
              <a:buNone/>
              <a:defRPr sz="1900"/>
            </a:lvl5pPr>
            <a:lvl6pPr indent="-342900" lvl="5" marL="2743200" rtl="0" algn="l">
              <a:lnSpc>
                <a:spcPct val="90000"/>
              </a:lnSpc>
              <a:spcBef>
                <a:spcPts val="8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1" name="Google Shape;91;p24"/>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24"/>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p24"/>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24"/>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losing">
  <p:cSld name="13_Closing">
    <p:spTree>
      <p:nvGrpSpPr>
        <p:cNvPr id="95" name="Shape 95"/>
        <p:cNvGrpSpPr/>
        <p:nvPr/>
      </p:nvGrpSpPr>
      <p:grpSpPr>
        <a:xfrm>
          <a:off x="0" y="0"/>
          <a:ext cx="0" cy="0"/>
          <a:chOff x="0" y="0"/>
          <a:chExt cx="0" cy="0"/>
        </a:xfrm>
      </p:grpSpPr>
      <p:sp>
        <p:nvSpPr>
          <p:cNvPr id="96" name="Google Shape;96;p25"/>
          <p:cNvSpPr txBox="1"/>
          <p:nvPr>
            <p:ph type="ctrTitle"/>
          </p:nvPr>
        </p:nvSpPr>
        <p:spPr>
          <a:xfrm>
            <a:off x="550863" y="549275"/>
            <a:ext cx="5437200" cy="29862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25"/>
          <p:cNvSpPr txBox="1"/>
          <p:nvPr>
            <p:ph idx="1" type="subTitle"/>
          </p:nvPr>
        </p:nvSpPr>
        <p:spPr>
          <a:xfrm>
            <a:off x="550863" y="3827610"/>
            <a:ext cx="5437200" cy="2265300"/>
          </a:xfrm>
          <a:prstGeom prst="rect">
            <a:avLst/>
          </a:prstGeom>
          <a:noFill/>
          <a:ln>
            <a:noFill/>
          </a:ln>
        </p:spPr>
        <p:txBody>
          <a:bodyPr anchorCtr="0" anchor="t" bIns="0" lIns="0" spcFirstLastPara="1" rIns="0" wrap="square" tIns="0">
            <a:noAutofit/>
          </a:bodyPr>
          <a:lstStyle>
            <a:lvl1pPr lvl="0" rtl="0" algn="l">
              <a:lnSpc>
                <a:spcPct val="110000"/>
              </a:lnSpc>
              <a:spcBef>
                <a:spcPts val="1000"/>
              </a:spcBef>
              <a:spcAft>
                <a:spcPts val="0"/>
              </a:spcAft>
              <a:buClr>
                <a:schemeClr val="lt1"/>
              </a:buClr>
              <a:buSzPts val="2400"/>
              <a:buNone/>
              <a:defRPr sz="2400"/>
            </a:lvl1pPr>
            <a:lvl2pPr lvl="1" rtl="0" algn="l">
              <a:lnSpc>
                <a:spcPct val="110000"/>
              </a:lnSpc>
              <a:spcBef>
                <a:spcPts val="800"/>
              </a:spcBef>
              <a:spcAft>
                <a:spcPts val="0"/>
              </a:spcAft>
              <a:buClr>
                <a:schemeClr val="lt1"/>
              </a:buClr>
              <a:buSzPts val="1800"/>
              <a:buChar char="•"/>
              <a:defRPr/>
            </a:lvl2pPr>
            <a:lvl3pPr lvl="2" rtl="0" algn="l">
              <a:lnSpc>
                <a:spcPct val="110000"/>
              </a:lnSpc>
              <a:spcBef>
                <a:spcPts val="800"/>
              </a:spcBef>
              <a:spcAft>
                <a:spcPts val="0"/>
              </a:spcAft>
              <a:buClr>
                <a:schemeClr val="lt1"/>
              </a:buClr>
              <a:buSzPts val="1800"/>
              <a:buChar char="•"/>
              <a:defRPr/>
            </a:lvl3pPr>
            <a:lvl4pPr lvl="3" rtl="0" algn="l">
              <a:lnSpc>
                <a:spcPct val="110000"/>
              </a:lnSpc>
              <a:spcBef>
                <a:spcPts val="800"/>
              </a:spcBef>
              <a:spcAft>
                <a:spcPts val="0"/>
              </a:spcAft>
              <a:buClr>
                <a:schemeClr val="lt1"/>
              </a:buClr>
              <a:buSzPts val="1800"/>
              <a:buChar char="•"/>
              <a:defRPr/>
            </a:lvl4pPr>
            <a:lvl5pPr lvl="4" rtl="0" algn="l">
              <a:lnSpc>
                <a:spcPct val="110000"/>
              </a:lnSpc>
              <a:spcBef>
                <a:spcPts val="800"/>
              </a:spcBef>
              <a:spcAft>
                <a:spcPts val="0"/>
              </a:spcAft>
              <a:buClr>
                <a:schemeClr val="lt1"/>
              </a:buClr>
              <a:buSzPts val="1800"/>
              <a:buChar char="•"/>
              <a:defRPr/>
            </a:lvl5pPr>
            <a:lvl6pPr lvl="5" rtl="0" algn="l">
              <a:lnSpc>
                <a:spcPct val="90000"/>
              </a:lnSpc>
              <a:spcBef>
                <a:spcPts val="800"/>
              </a:spcBef>
              <a:spcAft>
                <a:spcPts val="0"/>
              </a:spcAft>
              <a:buClr>
                <a:schemeClr val="lt1"/>
              </a:buClr>
              <a:buSzPts val="1800"/>
              <a:buChar char="•"/>
              <a:defRPr/>
            </a:lvl6pPr>
            <a:lvl7pPr lvl="6" rtl="0" algn="l">
              <a:lnSpc>
                <a:spcPct val="90000"/>
              </a:lnSpc>
              <a:spcBef>
                <a:spcPts val="500"/>
              </a:spcBef>
              <a:spcAft>
                <a:spcPts val="0"/>
              </a:spcAft>
              <a:buClr>
                <a:schemeClr val="lt1"/>
              </a:buClr>
              <a:buSzPts val="1800"/>
              <a:buChar char="•"/>
              <a:defRPr/>
            </a:lvl7pPr>
            <a:lvl8pPr lvl="7" rtl="0" algn="l">
              <a:lnSpc>
                <a:spcPct val="90000"/>
              </a:lnSpc>
              <a:spcBef>
                <a:spcPts val="500"/>
              </a:spcBef>
              <a:spcAft>
                <a:spcPts val="0"/>
              </a:spcAft>
              <a:buClr>
                <a:schemeClr val="lt1"/>
              </a:buClr>
              <a:buSzPts val="1800"/>
              <a:buChar char="•"/>
              <a:defRPr/>
            </a:lvl8pPr>
            <a:lvl9pPr lvl="8" rtl="0" algn="l">
              <a:lnSpc>
                <a:spcPct val="90000"/>
              </a:lnSpc>
              <a:spcBef>
                <a:spcPts val="500"/>
              </a:spcBef>
              <a:spcAft>
                <a:spcPts val="0"/>
              </a:spcAft>
              <a:buClr>
                <a:schemeClr val="lt1"/>
              </a:buClr>
              <a:buSzPts val="1800"/>
              <a:buChar char="•"/>
              <a:defRPr/>
            </a:lvl9pPr>
          </a:lstStyle>
          <a:p/>
        </p:txBody>
      </p:sp>
      <p:sp>
        <p:nvSpPr>
          <p:cNvPr id="98" name="Google Shape;98;p25"/>
          <p:cNvSpPr/>
          <p:nvPr>
            <p:ph idx="2" type="pic"/>
          </p:nvPr>
        </p:nvSpPr>
        <p:spPr>
          <a:xfrm>
            <a:off x="6556248" y="548640"/>
            <a:ext cx="5084100" cy="2880300"/>
          </a:xfrm>
          <a:prstGeom prst="rect">
            <a:avLst/>
          </a:prstGeom>
          <a:solidFill>
            <a:schemeClr val="accent5"/>
          </a:solidFill>
          <a:ln>
            <a:noFill/>
          </a:ln>
        </p:spPr>
      </p:sp>
      <p:sp>
        <p:nvSpPr>
          <p:cNvPr id="99" name="Google Shape;99;p25"/>
          <p:cNvSpPr/>
          <p:nvPr>
            <p:ph idx="3" type="pic"/>
          </p:nvPr>
        </p:nvSpPr>
        <p:spPr>
          <a:xfrm>
            <a:off x="6556248" y="3429000"/>
            <a:ext cx="5084100" cy="2880300"/>
          </a:xfrm>
          <a:prstGeom prst="rect">
            <a:avLst/>
          </a:prstGeom>
          <a:solidFill>
            <a:schemeClr val="accent5"/>
          </a:solidFill>
          <a:ln>
            <a:noFill/>
          </a:ln>
        </p:spPr>
      </p:sp>
      <p:grpSp>
        <p:nvGrpSpPr>
          <p:cNvPr id="100" name="Google Shape;100;p25"/>
          <p:cNvGrpSpPr/>
          <p:nvPr/>
        </p:nvGrpSpPr>
        <p:grpSpPr>
          <a:xfrm>
            <a:off x="11030092" y="-213729"/>
            <a:ext cx="1709751" cy="1706769"/>
            <a:chOff x="11030092" y="-213729"/>
            <a:chExt cx="1709751" cy="1706769"/>
          </a:xfrm>
        </p:grpSpPr>
        <p:sp>
          <p:nvSpPr>
            <p:cNvPr id="101" name="Google Shape;101;p25"/>
            <p:cNvSpPr/>
            <p:nvPr/>
          </p:nvSpPr>
          <p:spPr>
            <a:xfrm rot="-2700000">
              <a:off x="11161420" y="125060"/>
              <a:ext cx="1342421" cy="927500"/>
            </a:xfrm>
            <a:custGeom>
              <a:rect b="b" l="l" r="r" t="t"/>
              <a:pathLst>
                <a:path extrusionOk="0" h="926985" w="134167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2" name="Google Shape;102;p25"/>
            <p:cNvSpPr/>
            <p:nvPr/>
          </p:nvSpPr>
          <p:spPr>
            <a:xfrm rot="2700000">
              <a:off x="11798445" y="994116"/>
              <a:ext cx="106915" cy="46669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3" name="Google Shape;103;p25"/>
            <p:cNvSpPr/>
            <p:nvPr/>
          </p:nvSpPr>
          <p:spPr>
            <a:xfrm rot="-2700000">
              <a:off x="11228686" y="129232"/>
              <a:ext cx="1338199" cy="1043501"/>
            </a:xfrm>
            <a:custGeom>
              <a:rect b="b" l="l" r="r" t="t"/>
              <a:pathLst>
                <a:path extrusionOk="0" h="1042921" w="1337455">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grpSp>
        <p:nvGrpSpPr>
          <p:cNvPr id="104" name="Google Shape;104;p25"/>
          <p:cNvGrpSpPr/>
          <p:nvPr/>
        </p:nvGrpSpPr>
        <p:grpSpPr>
          <a:xfrm>
            <a:off x="577777" y="5512007"/>
            <a:ext cx="828239" cy="827162"/>
            <a:chOff x="10462655" y="1408306"/>
            <a:chExt cx="828239" cy="827162"/>
          </a:xfrm>
        </p:grpSpPr>
        <p:sp>
          <p:nvSpPr>
            <p:cNvPr id="105" name="Google Shape;105;p25"/>
            <p:cNvSpPr/>
            <p:nvPr/>
          </p:nvSpPr>
          <p:spPr>
            <a:xfrm rot="8100000">
              <a:off x="10608754" y="1507728"/>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6" name="Google Shape;106;p25"/>
            <p:cNvSpPr/>
            <p:nvPr/>
          </p:nvSpPr>
          <p:spPr>
            <a:xfrm rot="-8100000">
              <a:off x="10614089" y="1424612"/>
              <a:ext cx="269832" cy="540088"/>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07" name="Google Shape;107;p25"/>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25"/>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9" name="Google Shape;109;p25"/>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25"/>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9"/>
          <p:cNvSpPr txBox="1"/>
          <p:nvPr>
            <p:ph idx="10" type="dt"/>
          </p:nvPr>
        </p:nvSpPr>
        <p:spPr>
          <a:xfrm>
            <a:off x="550863" y="6507212"/>
            <a:ext cx="26289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29"/>
          <p:cNvSpPr txBox="1"/>
          <p:nvPr>
            <p:ph idx="11" type="ftr"/>
          </p:nvPr>
        </p:nvSpPr>
        <p:spPr>
          <a:xfrm>
            <a:off x="3359150" y="6507212"/>
            <a:ext cx="6379200" cy="153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29"/>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550863" y="550800"/>
            <a:ext cx="11090400" cy="1333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800"/>
              <a:buFont typeface="Play"/>
              <a:buNone/>
              <a:defRPr b="0" i="0" sz="4800" u="none" cap="none" strike="noStrike">
                <a:solidFill>
                  <a:schemeClr val="lt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550863" y="2113862"/>
            <a:ext cx="11091600" cy="3978900"/>
          </a:xfrm>
          <a:prstGeom prst="rect">
            <a:avLst/>
          </a:prstGeom>
          <a:noFill/>
          <a:ln>
            <a:noFill/>
          </a:ln>
        </p:spPr>
        <p:txBody>
          <a:bodyPr anchorCtr="0" anchor="t" bIns="0" lIns="0" spcFirstLastPara="1" rIns="0" wrap="square" tIns="0">
            <a:noAutofit/>
          </a:bodyPr>
          <a:lstStyle>
            <a:lvl1pPr indent="-355600" lvl="0" marL="457200" marR="0" rtl="0" algn="l">
              <a:lnSpc>
                <a:spcPct val="110000"/>
              </a:lnSpc>
              <a:spcBef>
                <a:spcPts val="1000"/>
              </a:spcBef>
              <a:spcAft>
                <a:spcPts val="0"/>
              </a:spcAft>
              <a:buClr>
                <a:schemeClr val="lt1"/>
              </a:buClr>
              <a:buSzPts val="2000"/>
              <a:buFont typeface="Arial"/>
              <a:buChar char="•"/>
              <a:defRPr b="0" i="0" sz="2000" u="none" cap="none" strike="noStrike">
                <a:solidFill>
                  <a:schemeClr val="lt1"/>
                </a:solidFill>
                <a:latin typeface="Gill Sans"/>
                <a:ea typeface="Gill Sans"/>
                <a:cs typeface="Gill Sans"/>
                <a:sym typeface="Gill Sans"/>
              </a:defRPr>
            </a:lvl1pPr>
            <a:lvl2pPr indent="-317500" lvl="1" marL="9144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2pPr>
            <a:lvl3pPr indent="-317500" lvl="2" marL="13716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3pPr>
            <a:lvl4pPr indent="-317500" lvl="3" marL="18288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4pPr>
            <a:lvl5pPr indent="-317500" lvl="4" marL="22860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5pPr>
            <a:lvl6pPr indent="-342900" lvl="5" marL="2743200" marR="0" rtl="0" algn="l">
              <a:lnSpc>
                <a:spcPct val="90000"/>
              </a:lnSpc>
              <a:spcBef>
                <a:spcPts val="8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9pPr>
          </a:lstStyle>
          <a:p/>
        </p:txBody>
      </p:sp>
      <p:sp>
        <p:nvSpPr>
          <p:cNvPr id="12" name="Google Shape;12;p14"/>
          <p:cNvSpPr txBox="1"/>
          <p:nvPr>
            <p:ph idx="10" type="dt"/>
          </p:nvPr>
        </p:nvSpPr>
        <p:spPr>
          <a:xfrm>
            <a:off x="550863" y="6507212"/>
            <a:ext cx="2628900" cy="153900"/>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A5A5A5"/>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13" name="Google Shape;13;p14"/>
          <p:cNvSpPr txBox="1"/>
          <p:nvPr>
            <p:ph idx="11" type="ftr"/>
          </p:nvPr>
        </p:nvSpPr>
        <p:spPr>
          <a:xfrm>
            <a:off x="3359150" y="6507212"/>
            <a:ext cx="6379200" cy="153900"/>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A5A5A5"/>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14" name="Google Shape;14;p14"/>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sp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318">
          <p15:clr>
            <a:srgbClr val="A4A3A4"/>
          </p15:clr>
        </p15:guide>
        <p15:guide id="17" pos="3772">
          <p15:clr>
            <a:srgbClr val="A4A3A4"/>
          </p15:clr>
        </p15:guide>
        <p15:guide id="18" pos="3908">
          <p15:clr>
            <a:srgbClr val="A4A3A4"/>
          </p15:clr>
        </p15:guide>
        <p15:guide id="19" pos="4362">
          <p15:clr>
            <a:srgbClr val="A4A3A4"/>
          </p15:clr>
        </p15:guide>
        <p15:guide id="20" pos="4498">
          <p15:clr>
            <a:srgbClr val="A4A3A4"/>
          </p15:clr>
        </p15:guide>
        <p15:guide id="21" pos="4951">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3838">
          <p15:clr>
            <a:srgbClr val="A4A3A4"/>
          </p15:clr>
        </p15:guide>
        <p15:guide id="30" orient="horz" pos="2092">
          <p15:clr>
            <a:srgbClr val="A4A3A4"/>
          </p15:clr>
        </p15:guide>
        <p15:guide id="31" orient="horz" pos="2228">
          <p15:clr>
            <a:srgbClr val="A4A3A4"/>
          </p15:clr>
        </p15:guide>
        <p15:guide id="32" orient="horz" pos="845">
          <p15:clr>
            <a:srgbClr val="A4A3A4"/>
          </p15:clr>
        </p15:guide>
        <p15:guide id="33" orient="horz" pos="958">
          <p15:clr>
            <a:srgbClr val="A4A3A4"/>
          </p15:clr>
        </p15:guide>
        <p15:guide id="34" orient="horz" pos="1480">
          <p15:clr>
            <a:srgbClr val="A4A3A4"/>
          </p15:clr>
        </p15:guide>
        <p15:guide id="35" orient="horz" pos="1593">
          <p15:clr>
            <a:srgbClr val="A4A3A4"/>
          </p15:clr>
        </p15:guide>
        <p15:guide id="36" orient="horz" pos="2727">
          <p15:clr>
            <a:srgbClr val="A4A3A4"/>
          </p15:clr>
        </p15:guide>
        <p15:guide id="37" orient="horz" pos="2840">
          <p15:clr>
            <a:srgbClr val="A4A3A4"/>
          </p15:clr>
        </p15:guide>
        <p15:guide id="38" orient="horz" pos="3339">
          <p15:clr>
            <a:srgbClr val="A4A3A4"/>
          </p15:clr>
        </p15:guide>
        <p15:guide id="39" orient="horz" pos="347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8.jpg"/><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adba82802b_0_0"/>
          <p:cNvSpPr txBox="1"/>
          <p:nvPr>
            <p:ph type="ctrTitle"/>
          </p:nvPr>
        </p:nvSpPr>
        <p:spPr>
          <a:xfrm>
            <a:off x="7859725" y="1278950"/>
            <a:ext cx="3993600" cy="2975700"/>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ts val="990"/>
              <a:buFont typeface="Arial"/>
              <a:buNone/>
            </a:pPr>
            <a:r>
              <a:t/>
            </a:r>
            <a:endParaRPr sz="4655"/>
          </a:p>
          <a:p>
            <a:pPr indent="0" lvl="0" marL="0" rtl="0" algn="l">
              <a:lnSpc>
                <a:spcPct val="90000"/>
              </a:lnSpc>
              <a:spcBef>
                <a:spcPts val="0"/>
              </a:spcBef>
              <a:spcAft>
                <a:spcPts val="0"/>
              </a:spcAft>
              <a:buClr>
                <a:schemeClr val="dk1"/>
              </a:buClr>
              <a:buSzPct val="43240"/>
              <a:buFont typeface="Arial"/>
              <a:buNone/>
            </a:pPr>
            <a:r>
              <a:rPr lang="en-US" sz="2543"/>
              <a:t>The</a:t>
            </a:r>
            <a:r>
              <a:rPr lang="en-US" sz="3432"/>
              <a:t> </a:t>
            </a:r>
            <a:r>
              <a:rPr lang="en-US" sz="4543"/>
              <a:t>Jobissimo Project</a:t>
            </a:r>
            <a:endParaRPr sz="4543"/>
          </a:p>
          <a:p>
            <a:pPr indent="0" lvl="0" marL="0" rtl="0" algn="l">
              <a:lnSpc>
                <a:spcPct val="90000"/>
              </a:lnSpc>
              <a:spcBef>
                <a:spcPts val="0"/>
              </a:spcBef>
              <a:spcAft>
                <a:spcPts val="0"/>
              </a:spcAft>
              <a:buClr>
                <a:schemeClr val="dk1"/>
              </a:buClr>
              <a:buSzPts val="990"/>
              <a:buFont typeface="Arial"/>
              <a:buNone/>
            </a:pPr>
            <a:r>
              <a:t/>
            </a:r>
            <a:endParaRPr sz="5322"/>
          </a:p>
          <a:p>
            <a:pPr indent="0" lvl="0" marL="0" rtl="0" algn="l">
              <a:lnSpc>
                <a:spcPct val="90000"/>
              </a:lnSpc>
              <a:spcBef>
                <a:spcPts val="0"/>
              </a:spcBef>
              <a:spcAft>
                <a:spcPts val="0"/>
              </a:spcAft>
              <a:buClr>
                <a:schemeClr val="dk1"/>
              </a:buClr>
              <a:buSzPct val="79204"/>
              <a:buFont typeface="Arial"/>
              <a:buNone/>
            </a:pPr>
            <a:r>
              <a:rPr lang="en-US" sz="1388"/>
              <a:t> </a:t>
            </a:r>
            <a:r>
              <a:rPr lang="en-US" sz="1388"/>
              <a:t>navigation through </a:t>
            </a:r>
            <a:r>
              <a:rPr lang="en-US" sz="1833"/>
              <a:t>       </a:t>
            </a:r>
            <a:endParaRPr sz="1833"/>
          </a:p>
          <a:p>
            <a:pPr indent="0" lvl="0" marL="0" rtl="0" algn="l">
              <a:lnSpc>
                <a:spcPct val="90000"/>
              </a:lnSpc>
              <a:spcBef>
                <a:spcPts val="0"/>
              </a:spcBef>
              <a:spcAft>
                <a:spcPts val="0"/>
              </a:spcAft>
              <a:buClr>
                <a:schemeClr val="dk1"/>
              </a:buClr>
              <a:buSzPct val="60000"/>
              <a:buFont typeface="Arial"/>
              <a:buNone/>
            </a:pPr>
            <a:r>
              <a:rPr lang="en-US" sz="1833"/>
              <a:t>                                                    </a:t>
            </a:r>
            <a:r>
              <a:rPr lang="en-US" sz="1833">
                <a:solidFill>
                  <a:srgbClr val="6AA84F"/>
                </a:solidFill>
              </a:rPr>
              <a:t>job listings</a:t>
            </a:r>
            <a:endParaRPr sz="1833">
              <a:solidFill>
                <a:srgbClr val="6AA84F"/>
              </a:solidFill>
            </a:endParaRPr>
          </a:p>
          <a:p>
            <a:pPr indent="0" lvl="0" marL="0" rtl="0" algn="l">
              <a:lnSpc>
                <a:spcPct val="90000"/>
              </a:lnSpc>
              <a:spcBef>
                <a:spcPts val="0"/>
              </a:spcBef>
              <a:spcAft>
                <a:spcPts val="0"/>
              </a:spcAft>
              <a:buClr>
                <a:schemeClr val="dk1"/>
              </a:buClr>
              <a:buSzPct val="60000"/>
              <a:buFont typeface="Arial"/>
              <a:buNone/>
            </a:pPr>
            <a:r>
              <a:rPr lang="en-US" sz="1833"/>
              <a:t> </a:t>
            </a:r>
            <a:endParaRPr sz="1833"/>
          </a:p>
          <a:p>
            <a:pPr indent="0" lvl="0" marL="0" rtl="0" algn="l">
              <a:lnSpc>
                <a:spcPct val="90000"/>
              </a:lnSpc>
              <a:spcBef>
                <a:spcPts val="0"/>
              </a:spcBef>
              <a:spcAft>
                <a:spcPts val="0"/>
              </a:spcAft>
              <a:buClr>
                <a:schemeClr val="dk1"/>
              </a:buClr>
              <a:buSzPct val="60000"/>
              <a:buFont typeface="Arial"/>
              <a:buNone/>
            </a:pPr>
            <a:r>
              <a:t/>
            </a:r>
            <a:endParaRPr sz="1833"/>
          </a:p>
          <a:p>
            <a:pPr indent="0" lvl="0" marL="0" rtl="0" algn="l">
              <a:lnSpc>
                <a:spcPct val="90000"/>
              </a:lnSpc>
              <a:spcBef>
                <a:spcPts val="0"/>
              </a:spcBef>
              <a:spcAft>
                <a:spcPts val="0"/>
              </a:spcAft>
              <a:buClr>
                <a:schemeClr val="dk1"/>
              </a:buClr>
              <a:buSzPct val="60000"/>
              <a:buFont typeface="Arial"/>
              <a:buNone/>
            </a:pPr>
            <a:r>
              <a:rPr lang="en-US" sz="1833">
                <a:solidFill>
                  <a:srgbClr val="F1C232"/>
                </a:solidFill>
              </a:rPr>
              <a:t>        </a:t>
            </a:r>
            <a:r>
              <a:rPr lang="en-US" sz="1833">
                <a:solidFill>
                  <a:srgbClr val="F1C232"/>
                </a:solidFill>
              </a:rPr>
              <a:t>occupations</a:t>
            </a:r>
            <a:r>
              <a:rPr lang="en-US" sz="1833"/>
              <a:t>    </a:t>
            </a:r>
            <a:endParaRPr sz="1499"/>
          </a:p>
          <a:p>
            <a:pPr indent="0" lvl="0" marL="0" rtl="0" algn="l">
              <a:lnSpc>
                <a:spcPct val="90000"/>
              </a:lnSpc>
              <a:spcBef>
                <a:spcPts val="0"/>
              </a:spcBef>
              <a:spcAft>
                <a:spcPts val="0"/>
              </a:spcAft>
              <a:buClr>
                <a:schemeClr val="dk1"/>
              </a:buClr>
              <a:buSzPct val="60000"/>
              <a:buFont typeface="Arial"/>
              <a:buNone/>
            </a:pPr>
            <a:r>
              <a:t/>
            </a:r>
            <a:endParaRPr sz="1833"/>
          </a:p>
          <a:p>
            <a:pPr indent="0" lvl="0" marL="0" rtl="0" algn="l">
              <a:lnSpc>
                <a:spcPct val="90000"/>
              </a:lnSpc>
              <a:spcBef>
                <a:spcPts val="0"/>
              </a:spcBef>
              <a:spcAft>
                <a:spcPts val="0"/>
              </a:spcAft>
              <a:buClr>
                <a:schemeClr val="dk1"/>
              </a:buClr>
              <a:buSzPct val="60000"/>
              <a:buFont typeface="Arial"/>
              <a:buNone/>
            </a:pPr>
            <a:r>
              <a:rPr lang="en-US" sz="1833"/>
              <a:t>                      </a:t>
            </a:r>
            <a:endParaRPr sz="1833"/>
          </a:p>
          <a:p>
            <a:pPr indent="0" lvl="0" marL="914400" rtl="0" algn="l">
              <a:lnSpc>
                <a:spcPct val="90000"/>
              </a:lnSpc>
              <a:spcBef>
                <a:spcPts val="0"/>
              </a:spcBef>
              <a:spcAft>
                <a:spcPts val="0"/>
              </a:spcAft>
              <a:buClr>
                <a:schemeClr val="dk1"/>
              </a:buClr>
              <a:buSzPct val="60000"/>
              <a:buFont typeface="Arial"/>
              <a:buNone/>
            </a:pPr>
            <a:r>
              <a:rPr lang="en-US" sz="1833"/>
              <a:t>            </a:t>
            </a:r>
            <a:r>
              <a:rPr lang="en-US" sz="1833"/>
              <a:t> </a:t>
            </a:r>
            <a:r>
              <a:rPr lang="en-US" sz="1833"/>
              <a:t>         </a:t>
            </a:r>
            <a:r>
              <a:rPr lang="en-US" sz="1833">
                <a:solidFill>
                  <a:srgbClr val="6D9EEB"/>
                </a:solidFill>
              </a:rPr>
              <a:t>courses</a:t>
            </a:r>
            <a:r>
              <a:rPr lang="en-US" sz="1833"/>
              <a:t>   </a:t>
            </a:r>
            <a:endParaRPr sz="5500"/>
          </a:p>
        </p:txBody>
      </p:sp>
      <p:pic>
        <p:nvPicPr>
          <p:cNvPr descr="Data Points Digital background" id="205" name="Google Shape;205;g1adba82802b_0_0"/>
          <p:cNvPicPr preferRelativeResize="0"/>
          <p:nvPr>
            <p:ph idx="2" type="pic"/>
          </p:nvPr>
        </p:nvPicPr>
        <p:blipFill rotWithShape="1">
          <a:blip r:embed="rId3">
            <a:alphaModFix/>
          </a:blip>
          <a:srcRect b="0" l="0" r="0" t="0"/>
          <a:stretch/>
        </p:blipFill>
        <p:spPr>
          <a:xfrm>
            <a:off x="0" y="0"/>
            <a:ext cx="7452361" cy="6857999"/>
          </a:xfrm>
          <a:prstGeom prst="rect">
            <a:avLst/>
          </a:prstGeom>
          <a:solidFill>
            <a:schemeClr val="accent5"/>
          </a:solidFill>
          <a:ln>
            <a:noFill/>
          </a:ln>
        </p:spPr>
      </p:pic>
      <p:sp>
        <p:nvSpPr>
          <p:cNvPr id="206" name="Google Shape;206;g1adba82802b_0_0"/>
          <p:cNvSpPr txBox="1"/>
          <p:nvPr>
            <p:ph idx="1" type="body"/>
          </p:nvPr>
        </p:nvSpPr>
        <p:spPr>
          <a:xfrm>
            <a:off x="7985138" y="5157375"/>
            <a:ext cx="3565500" cy="1731900"/>
          </a:xfrm>
          <a:prstGeom prst="rect">
            <a:avLst/>
          </a:prstGeom>
          <a:noFill/>
          <a:ln>
            <a:noFill/>
          </a:ln>
        </p:spPr>
        <p:txBody>
          <a:bodyPr anchorCtr="0" anchor="t" bIns="0" lIns="0" spcFirstLastPara="1" rIns="0" wrap="square" tIns="0">
            <a:normAutofit/>
          </a:bodyPr>
          <a:lstStyle/>
          <a:p>
            <a:pPr indent="-228600" lvl="0" marL="228600" rtl="0" algn="l">
              <a:lnSpc>
                <a:spcPct val="110000"/>
              </a:lnSpc>
              <a:spcBef>
                <a:spcPts val="0"/>
              </a:spcBef>
              <a:spcAft>
                <a:spcPts val="0"/>
              </a:spcAft>
              <a:buClr>
                <a:schemeClr val="lt1"/>
              </a:buClr>
              <a:buSzPts val="2000"/>
              <a:buNone/>
            </a:pPr>
            <a:r>
              <a:rPr lang="en-US"/>
              <a:t>Jessica Allan</a:t>
            </a:r>
            <a:endParaRPr/>
          </a:p>
          <a:p>
            <a:pPr indent="-228600" lvl="0" marL="228600" rtl="0" algn="l">
              <a:lnSpc>
                <a:spcPct val="110000"/>
              </a:lnSpc>
              <a:spcBef>
                <a:spcPts val="0"/>
              </a:spcBef>
              <a:spcAft>
                <a:spcPts val="0"/>
              </a:spcAft>
              <a:buClr>
                <a:schemeClr val="lt1"/>
              </a:buClr>
              <a:buSzPts val="2000"/>
              <a:buNone/>
            </a:pPr>
            <a:r>
              <a:rPr lang="en-US"/>
              <a:t>Leslie Joe</a:t>
            </a:r>
            <a:endParaRPr/>
          </a:p>
          <a:p>
            <a:pPr indent="-228600" lvl="0" marL="228600" rtl="0" algn="l">
              <a:lnSpc>
                <a:spcPct val="110000"/>
              </a:lnSpc>
              <a:spcBef>
                <a:spcPts val="0"/>
              </a:spcBef>
              <a:spcAft>
                <a:spcPts val="0"/>
              </a:spcAft>
              <a:buClr>
                <a:schemeClr val="lt1"/>
              </a:buClr>
              <a:buSzPts val="2000"/>
              <a:buNone/>
            </a:pPr>
            <a:r>
              <a:rPr lang="en-US"/>
              <a:t>Sergey Gurvich</a:t>
            </a:r>
            <a:endParaRPr/>
          </a:p>
        </p:txBody>
      </p:sp>
      <p:sp>
        <p:nvSpPr>
          <p:cNvPr id="207" name="Google Shape;207;g1adba82802b_0_0"/>
          <p:cNvSpPr/>
          <p:nvPr/>
        </p:nvSpPr>
        <p:spPr>
          <a:xfrm>
            <a:off x="8213750" y="2889025"/>
            <a:ext cx="1194000" cy="1160100"/>
          </a:xfrm>
          <a:prstGeom prst="ellipse">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1adba82802b_0_0"/>
          <p:cNvSpPr/>
          <p:nvPr/>
        </p:nvSpPr>
        <p:spPr>
          <a:xfrm>
            <a:off x="10293525" y="2224450"/>
            <a:ext cx="1194000" cy="1160100"/>
          </a:xfrm>
          <a:prstGeom prst="ellipse">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1adba82802b_0_0"/>
          <p:cNvSpPr/>
          <p:nvPr/>
        </p:nvSpPr>
        <p:spPr>
          <a:xfrm>
            <a:off x="9770417" y="3733800"/>
            <a:ext cx="862500" cy="8382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0" name="Google Shape;210;g1adba82802b_0_0"/>
          <p:cNvCxnSpPr>
            <a:endCxn id="208" idx="2"/>
          </p:cNvCxnSpPr>
          <p:nvPr/>
        </p:nvCxnSpPr>
        <p:spPr>
          <a:xfrm flipH="1" rot="10800000">
            <a:off x="9366225" y="2804500"/>
            <a:ext cx="927300" cy="431100"/>
          </a:xfrm>
          <a:prstGeom prst="straightConnector1">
            <a:avLst/>
          </a:prstGeom>
          <a:noFill/>
          <a:ln cap="flat" cmpd="sng" w="9525">
            <a:solidFill>
              <a:srgbClr val="38761D"/>
            </a:solidFill>
            <a:prstDash val="dot"/>
            <a:round/>
            <a:headEnd len="sm" w="sm" type="none"/>
            <a:tailEnd len="med" w="med" type="stealth"/>
          </a:ln>
        </p:spPr>
      </p:cxnSp>
      <p:cxnSp>
        <p:nvCxnSpPr>
          <p:cNvPr id="211" name="Google Shape;211;g1adba82802b_0_0"/>
          <p:cNvCxnSpPr>
            <a:stCxn id="209" idx="7"/>
            <a:endCxn id="208" idx="4"/>
          </p:cNvCxnSpPr>
          <p:nvPr/>
        </p:nvCxnSpPr>
        <p:spPr>
          <a:xfrm flipH="1" rot="10800000">
            <a:off x="10506607" y="3384652"/>
            <a:ext cx="384000" cy="471900"/>
          </a:xfrm>
          <a:prstGeom prst="straightConnector1">
            <a:avLst/>
          </a:prstGeom>
          <a:noFill/>
          <a:ln cap="flat" cmpd="sng" w="9525">
            <a:solidFill>
              <a:srgbClr val="3C78D8"/>
            </a:solidFill>
            <a:prstDash val="dot"/>
            <a:round/>
            <a:headEnd len="med" w="med" type="stealth"/>
            <a:tailEnd len="sm" w="sm" type="none"/>
          </a:ln>
        </p:spPr>
      </p:cxnSp>
      <p:cxnSp>
        <p:nvCxnSpPr>
          <p:cNvPr id="212" name="Google Shape;212;g1adba82802b_0_0"/>
          <p:cNvCxnSpPr>
            <a:endCxn id="209" idx="1"/>
          </p:cNvCxnSpPr>
          <p:nvPr/>
        </p:nvCxnSpPr>
        <p:spPr>
          <a:xfrm>
            <a:off x="9334827" y="3690352"/>
            <a:ext cx="561900" cy="166200"/>
          </a:xfrm>
          <a:prstGeom prst="straightConnector1">
            <a:avLst/>
          </a:prstGeom>
          <a:noFill/>
          <a:ln cap="flat" cmpd="sng" w="9525">
            <a:solidFill>
              <a:srgbClr val="FFE599"/>
            </a:solidFill>
            <a:prstDash val="dot"/>
            <a:round/>
            <a:headEnd len="med" w="med" type="stealth"/>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b41b4d9267_1_75"/>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Cleaning: </a:t>
            </a:r>
            <a:r>
              <a:rPr lang="en-US"/>
              <a:t>Occupation</a:t>
            </a:r>
            <a:r>
              <a:rPr lang="en-US"/>
              <a:t> Dataset</a:t>
            </a:r>
            <a:endParaRPr/>
          </a:p>
          <a:p>
            <a:pPr indent="0" lvl="0" marL="0" rtl="0" algn="l">
              <a:lnSpc>
                <a:spcPct val="90000"/>
              </a:lnSpc>
              <a:spcBef>
                <a:spcPts val="0"/>
              </a:spcBef>
              <a:spcAft>
                <a:spcPts val="0"/>
              </a:spcAft>
              <a:buClr>
                <a:schemeClr val="lt1"/>
              </a:buClr>
              <a:buSzPts val="4800"/>
              <a:buFont typeface="Play"/>
              <a:buNone/>
            </a:pPr>
            <a:r>
              <a:t/>
            </a:r>
            <a:endParaRPr/>
          </a:p>
        </p:txBody>
      </p:sp>
      <p:pic>
        <p:nvPicPr>
          <p:cNvPr id="303" name="Google Shape;303;g1b41b4d9267_1_75"/>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304" name="Google Shape;304;g1b41b4d9267_1_75"/>
          <p:cNvSpPr txBox="1"/>
          <p:nvPr>
            <p:ph idx="2" type="body"/>
          </p:nvPr>
        </p:nvSpPr>
        <p:spPr>
          <a:xfrm>
            <a:off x="559475" y="1473875"/>
            <a:ext cx="9713400" cy="3712200"/>
          </a:xfrm>
          <a:prstGeom prst="rect">
            <a:avLst/>
          </a:prstGeom>
          <a:noFill/>
          <a:ln>
            <a:noFill/>
          </a:ln>
        </p:spPr>
        <p:txBody>
          <a:bodyPr anchorCtr="0" anchor="t" bIns="0" lIns="0" spcFirstLastPara="1" rIns="0" wrap="square" tIns="0">
            <a:normAutofit/>
          </a:bodyPr>
          <a:lstStyle/>
          <a:p>
            <a:pPr indent="-237172" lvl="0" marL="228600" rtl="0" algn="l">
              <a:spcBef>
                <a:spcPts val="1800"/>
              </a:spcBef>
              <a:spcAft>
                <a:spcPts val="0"/>
              </a:spcAft>
              <a:buSzPts val="1800"/>
              <a:buChar char="•"/>
            </a:pPr>
            <a:r>
              <a:rPr lang="en-US"/>
              <a:t>Had to request the d</a:t>
            </a:r>
            <a:r>
              <a:rPr lang="en-US"/>
              <a:t>ata from the ONET API and parse the XML response</a:t>
            </a:r>
            <a:endParaRPr/>
          </a:p>
          <a:p>
            <a:pPr indent="-342900" lvl="1" marL="914400" rtl="0" algn="l">
              <a:spcBef>
                <a:spcPts val="0"/>
              </a:spcBef>
              <a:spcAft>
                <a:spcPts val="0"/>
              </a:spcAft>
              <a:buSzPts val="1800"/>
              <a:buChar char="•"/>
            </a:pPr>
            <a:r>
              <a:rPr lang="en-US"/>
              <a:t>First API call was to get the list of all occupations</a:t>
            </a:r>
            <a:endParaRPr/>
          </a:p>
          <a:p>
            <a:pPr indent="-342900" lvl="1" marL="914400" rtl="0" algn="l">
              <a:spcBef>
                <a:spcPts val="0"/>
              </a:spcBef>
              <a:spcAft>
                <a:spcPts val="0"/>
              </a:spcAft>
              <a:buSzPts val="1800"/>
              <a:buChar char="•"/>
            </a:pPr>
            <a:r>
              <a:rPr lang="en-US"/>
              <a:t>Second API call was to get expected career outlook for each </a:t>
            </a:r>
            <a:r>
              <a:rPr lang="en-US"/>
              <a:t>occupation</a:t>
            </a:r>
            <a:endParaRPr/>
          </a:p>
          <a:p>
            <a:pPr indent="-342900" lvl="1" marL="914400" rtl="0" algn="l">
              <a:spcBef>
                <a:spcPts val="0"/>
              </a:spcBef>
              <a:spcAft>
                <a:spcPts val="0"/>
              </a:spcAft>
              <a:buSzPts val="1800"/>
              <a:buChar char="•"/>
            </a:pPr>
            <a:r>
              <a:rPr lang="en-US"/>
              <a:t>Third API call was to get the expected salary for each occupation</a:t>
            </a:r>
            <a:endParaRPr/>
          </a:p>
          <a:p>
            <a:pPr indent="-342900" lvl="0" marL="457200" rtl="0" algn="l">
              <a:spcBef>
                <a:spcPts val="1800"/>
              </a:spcBef>
              <a:spcAft>
                <a:spcPts val="0"/>
              </a:spcAft>
              <a:buSzPts val="1800"/>
              <a:buChar char="•"/>
            </a:pPr>
            <a:r>
              <a:rPr lang="en-US"/>
              <a:t>The occupation synonyms column was split into an array of synonyms rather than a long string by replacing the word ‘and’ with a comma, and then splitting the string on commas</a:t>
            </a:r>
            <a:endParaRPr/>
          </a:p>
          <a:p>
            <a:pPr indent="-342900" lvl="1" marL="914400" rtl="0" algn="l">
              <a:spcBef>
                <a:spcPts val="0"/>
              </a:spcBef>
              <a:spcAft>
                <a:spcPts val="0"/>
              </a:spcAft>
              <a:buSzPts val="1800"/>
              <a:buChar char="•"/>
            </a:pPr>
            <a:r>
              <a:rPr lang="en-US"/>
              <a:t>['Business Intelligence Analyst', 'Competitive Intelligence Analyst', 'Data Analyst', 'Intelligence Analyst', 'Market Intelligence Analyst', 'Market Intelligence Consultant', 'Strategic Business and Technology Intelligence Consultant', 'Strategist'] </a:t>
            </a:r>
            <a:endParaRPr/>
          </a:p>
          <a:p>
            <a:pPr indent="-342900" lvl="0" marL="457200" rtl="0" algn="l">
              <a:spcBef>
                <a:spcPts val="1800"/>
              </a:spcBef>
              <a:spcAft>
                <a:spcPts val="0"/>
              </a:spcAft>
              <a:buSzPts val="1800"/>
              <a:buChar char="•"/>
            </a:pPr>
            <a:r>
              <a:rPr lang="en-US"/>
              <a:t>Besides missing data, the returned data was pretty clean </a:t>
            </a:r>
            <a:endParaRPr/>
          </a:p>
        </p:txBody>
      </p:sp>
      <p:sp>
        <p:nvSpPr>
          <p:cNvPr id="305" name="Google Shape;305;g1b41b4d9267_1_75"/>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06" name="Google Shape;306;g1b41b4d9267_1_75"/>
          <p:cNvPicPr preferRelativeResize="0"/>
          <p:nvPr/>
        </p:nvPicPr>
        <p:blipFill>
          <a:blip r:embed="rId4">
            <a:alphaModFix/>
          </a:blip>
          <a:stretch>
            <a:fillRect/>
          </a:stretch>
        </p:blipFill>
        <p:spPr>
          <a:xfrm>
            <a:off x="1487500" y="5231502"/>
            <a:ext cx="8598374" cy="123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1b41b4d9267_1_51"/>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312" name="Google Shape;312;g1b41b4d9267_1_51"/>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Creating Nodes</a:t>
            </a:r>
            <a:endParaRPr/>
          </a:p>
          <a:p>
            <a:pPr indent="0" lvl="0" marL="0" rtl="0" algn="l">
              <a:lnSpc>
                <a:spcPct val="90000"/>
              </a:lnSpc>
              <a:spcBef>
                <a:spcPts val="0"/>
              </a:spcBef>
              <a:spcAft>
                <a:spcPts val="0"/>
              </a:spcAft>
              <a:buClr>
                <a:schemeClr val="lt1"/>
              </a:buClr>
              <a:buSzPts val="4800"/>
              <a:buFont typeface="Play"/>
              <a:buNone/>
            </a:pPr>
            <a:r>
              <a:t/>
            </a:r>
            <a:endParaRPr sz="4500"/>
          </a:p>
        </p:txBody>
      </p:sp>
      <p:sp>
        <p:nvSpPr>
          <p:cNvPr id="313" name="Google Shape;313;g1b41b4d9267_1_51"/>
          <p:cNvSpPr txBox="1"/>
          <p:nvPr>
            <p:ph idx="2" type="body"/>
          </p:nvPr>
        </p:nvSpPr>
        <p:spPr>
          <a:xfrm>
            <a:off x="341325" y="1520813"/>
            <a:ext cx="7734300" cy="4254600"/>
          </a:xfrm>
          <a:prstGeom prst="rect">
            <a:avLst/>
          </a:prstGeom>
          <a:noFill/>
          <a:ln>
            <a:noFill/>
          </a:ln>
        </p:spPr>
        <p:txBody>
          <a:bodyPr anchorCtr="0" anchor="t" bIns="0" lIns="0" spcFirstLastPara="1" rIns="0" wrap="square" tIns="0">
            <a:normAutofit/>
          </a:bodyPr>
          <a:lstStyle/>
          <a:p>
            <a:pPr indent="-342900" lvl="0" marL="457200" rtl="0" algn="l">
              <a:lnSpc>
                <a:spcPct val="110000"/>
              </a:lnSpc>
              <a:spcBef>
                <a:spcPts val="1800"/>
              </a:spcBef>
              <a:spcAft>
                <a:spcPts val="0"/>
              </a:spcAft>
              <a:buSzPts val="1800"/>
              <a:buChar char="●"/>
            </a:pPr>
            <a:r>
              <a:rPr lang="en-US"/>
              <a:t>Nodes were created out of the cleaned datasets</a:t>
            </a:r>
            <a:endParaRPr/>
          </a:p>
          <a:p>
            <a:pPr indent="-342900" lvl="0" marL="457200" rtl="0" algn="l">
              <a:lnSpc>
                <a:spcPct val="110000"/>
              </a:lnSpc>
              <a:spcBef>
                <a:spcPts val="0"/>
              </a:spcBef>
              <a:spcAft>
                <a:spcPts val="0"/>
              </a:spcAft>
              <a:buSzPts val="1800"/>
              <a:buChar char="●"/>
            </a:pPr>
            <a:r>
              <a:rPr lang="en-US"/>
              <a:t>Our Jupyter Notebooks were shared in a google drive using Colab</a:t>
            </a:r>
            <a:endParaRPr/>
          </a:p>
          <a:p>
            <a:pPr indent="-342900" lvl="0" marL="457200" rtl="0" algn="l">
              <a:lnSpc>
                <a:spcPct val="110000"/>
              </a:lnSpc>
              <a:spcBef>
                <a:spcPts val="0"/>
              </a:spcBef>
              <a:spcAft>
                <a:spcPts val="0"/>
              </a:spcAft>
              <a:buSzPts val="1800"/>
              <a:buChar char="●"/>
            </a:pPr>
            <a:r>
              <a:rPr lang="en-US"/>
              <a:t>The notebooks create an individual CSV for each node type</a:t>
            </a:r>
            <a:endParaRPr/>
          </a:p>
          <a:p>
            <a:pPr indent="-342900" lvl="1" marL="914400" rtl="0" algn="l">
              <a:lnSpc>
                <a:spcPct val="110000"/>
              </a:lnSpc>
              <a:spcBef>
                <a:spcPts val="0"/>
              </a:spcBef>
              <a:spcAft>
                <a:spcPts val="0"/>
              </a:spcAft>
              <a:buSzPts val="1800"/>
              <a:buChar char="○"/>
            </a:pPr>
            <a:r>
              <a:rPr lang="en-US"/>
              <a:t>Stored into the “Output Dataset” folder</a:t>
            </a:r>
            <a:endParaRPr/>
          </a:p>
          <a:p>
            <a:pPr indent="-342900" lvl="1" marL="914400" rtl="0" algn="l">
              <a:lnSpc>
                <a:spcPct val="110000"/>
              </a:lnSpc>
              <a:spcBef>
                <a:spcPts val="0"/>
              </a:spcBef>
              <a:spcAft>
                <a:spcPts val="0"/>
              </a:spcAft>
              <a:buSzPts val="1800"/>
              <a:buChar char="○"/>
            </a:pPr>
            <a:r>
              <a:rPr lang="en-US"/>
              <a:t>We followed a </a:t>
            </a:r>
            <a:r>
              <a:rPr lang="en-US"/>
              <a:t>predetermined</a:t>
            </a:r>
            <a:r>
              <a:rPr lang="en-US"/>
              <a:t> schema to keep names consistent</a:t>
            </a:r>
            <a:endParaRPr sz="1400">
              <a:solidFill>
                <a:srgbClr val="212121"/>
              </a:solidFill>
            </a:endParaRPr>
          </a:p>
          <a:p>
            <a:pPr indent="0" lvl="0" marL="0" rtl="0" algn="l">
              <a:lnSpc>
                <a:spcPct val="110000"/>
              </a:lnSpc>
              <a:spcBef>
                <a:spcPts val="1800"/>
              </a:spcBef>
              <a:spcAft>
                <a:spcPts val="0"/>
              </a:spcAft>
              <a:buNone/>
            </a:pPr>
            <a:r>
              <a:t/>
            </a:r>
            <a:endParaRPr/>
          </a:p>
        </p:txBody>
      </p:sp>
      <p:sp>
        <p:nvSpPr>
          <p:cNvPr id="314" name="Google Shape;314;g1b41b4d9267_1_51"/>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15" name="Google Shape;315;g1b41b4d9267_1_51"/>
          <p:cNvPicPr preferRelativeResize="0"/>
          <p:nvPr/>
        </p:nvPicPr>
        <p:blipFill>
          <a:blip r:embed="rId4">
            <a:alphaModFix/>
          </a:blip>
          <a:stretch>
            <a:fillRect/>
          </a:stretch>
        </p:blipFill>
        <p:spPr>
          <a:xfrm>
            <a:off x="8054975" y="871580"/>
            <a:ext cx="3657600" cy="5553075"/>
          </a:xfrm>
          <a:prstGeom prst="rect">
            <a:avLst/>
          </a:prstGeom>
          <a:noFill/>
          <a:ln>
            <a:noFill/>
          </a:ln>
        </p:spPr>
      </p:pic>
      <p:sp>
        <p:nvSpPr>
          <p:cNvPr id="316" name="Google Shape;316;g1b41b4d9267_1_51"/>
          <p:cNvSpPr txBox="1"/>
          <p:nvPr/>
        </p:nvSpPr>
        <p:spPr>
          <a:xfrm>
            <a:off x="2894025" y="3922625"/>
            <a:ext cx="2628900" cy="13275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a:t>
            </a:r>
            <a:r>
              <a:rPr lang="en-US" sz="1100" u="sng">
                <a:solidFill>
                  <a:srgbClr val="212121"/>
                </a:solidFill>
              </a:rPr>
              <a:t>NAME OF NODE) NODE</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node</a:t>
            </a:r>
            <a:r>
              <a:rPr lang="en-US" sz="1100">
                <a:solidFill>
                  <a:srgbClr val="212121"/>
                </a:solidFill>
              </a:rPr>
              <a:t>_id:ID</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node_title</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attribute_1</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atrribute_2</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:LABEL = "NAME OF NODE"</a:t>
            </a:r>
            <a:endParaRPr>
              <a:solidFill>
                <a:srgbClr val="212121"/>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b41b4d9267_1_83"/>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a:t>
            </a:r>
            <a:r>
              <a:rPr lang="en-US" sz="2500"/>
              <a:t>:</a:t>
            </a:r>
            <a:r>
              <a:rPr lang="en-US" sz="2500"/>
              <a:t> </a:t>
            </a:r>
            <a:r>
              <a:rPr lang="en-US"/>
              <a:t>Listing, Location &amp; Company</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322" name="Google Shape;322;g1b41b4d9267_1_83"/>
          <p:cNvSpPr txBox="1"/>
          <p:nvPr>
            <p:ph idx="2" type="body"/>
          </p:nvPr>
        </p:nvSpPr>
        <p:spPr>
          <a:xfrm>
            <a:off x="559475" y="1693325"/>
            <a:ext cx="7761900" cy="4254600"/>
          </a:xfrm>
          <a:prstGeom prst="rect">
            <a:avLst/>
          </a:prstGeom>
          <a:noFill/>
          <a:ln>
            <a:noFill/>
          </a:ln>
        </p:spPr>
        <p:txBody>
          <a:bodyPr anchorCtr="0" anchor="t" bIns="0" lIns="0" spcFirstLastPara="1" rIns="0" wrap="square" tIns="0">
            <a:normAutofit/>
          </a:bodyPr>
          <a:lstStyle/>
          <a:p>
            <a:pPr indent="-237172" lvl="0" marL="228600" rtl="0" algn="l">
              <a:spcBef>
                <a:spcPts val="1800"/>
              </a:spcBef>
              <a:spcAft>
                <a:spcPts val="0"/>
              </a:spcAft>
              <a:buSzPts val="1800"/>
              <a:buChar char="•"/>
            </a:pPr>
            <a:r>
              <a:rPr lang="en-US"/>
              <a:t>From the Listings dataset</a:t>
            </a:r>
            <a:endParaRPr/>
          </a:p>
          <a:p>
            <a:pPr indent="-342900" lvl="1" marL="914400" rtl="0" algn="l">
              <a:spcBef>
                <a:spcPts val="0"/>
              </a:spcBef>
              <a:spcAft>
                <a:spcPts val="0"/>
              </a:spcAft>
              <a:buSzPts val="1800"/>
              <a:buChar char="•"/>
            </a:pPr>
            <a:r>
              <a:rPr lang="en-US"/>
              <a:t>Created the LISTING nodes out of the job’s titles and descriptions as the only properties</a:t>
            </a:r>
            <a:endParaRPr/>
          </a:p>
          <a:p>
            <a:pPr indent="-342900" lvl="1" marL="914400" rtl="0" algn="l">
              <a:spcBef>
                <a:spcPts val="0"/>
              </a:spcBef>
              <a:spcAft>
                <a:spcPts val="0"/>
              </a:spcAft>
              <a:buSzPts val="1800"/>
              <a:buChar char="•"/>
            </a:pPr>
            <a:r>
              <a:rPr lang="en-US"/>
              <a:t>Created the COMPANY nodes out of just the company names</a:t>
            </a:r>
            <a:endParaRPr/>
          </a:p>
          <a:p>
            <a:pPr indent="-342900" lvl="1" marL="914400" rtl="0" algn="l">
              <a:spcBef>
                <a:spcPts val="0"/>
              </a:spcBef>
              <a:spcAft>
                <a:spcPts val="0"/>
              </a:spcAft>
              <a:buSzPts val="1800"/>
              <a:buChar char="•"/>
            </a:pPr>
            <a:r>
              <a:rPr lang="en-US"/>
              <a:t>Created the LOCATION node out of </a:t>
            </a:r>
            <a:r>
              <a:rPr lang="en-US"/>
              <a:t>just</a:t>
            </a:r>
            <a:r>
              <a:rPr lang="en-US"/>
              <a:t> the location name, as saved in the original Kaggle dataset as “City, State_Abbreviation”</a:t>
            </a:r>
            <a:endParaRPr/>
          </a:p>
          <a:p>
            <a:pPr indent="-342900" lvl="1" marL="914400" rtl="0" algn="l">
              <a:spcBef>
                <a:spcPts val="0"/>
              </a:spcBef>
              <a:spcAft>
                <a:spcPts val="0"/>
              </a:spcAft>
              <a:buSzPts val="1800"/>
              <a:buChar char="•"/>
            </a:pPr>
            <a:r>
              <a:rPr lang="en-US"/>
              <a:t>The original Skills column was not included, as it would be used to create SKILLS node (further step)</a:t>
            </a:r>
            <a:endParaRPr/>
          </a:p>
        </p:txBody>
      </p:sp>
      <p:pic>
        <p:nvPicPr>
          <p:cNvPr id="323" name="Google Shape;323;g1b41b4d9267_1_83"/>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324" name="Google Shape;324;g1b41b4d9267_1_83"/>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25" name="Google Shape;325;g1b41b4d9267_1_83"/>
          <p:cNvPicPr preferRelativeResize="0"/>
          <p:nvPr/>
        </p:nvPicPr>
        <p:blipFill>
          <a:blip r:embed="rId4">
            <a:alphaModFix/>
          </a:blip>
          <a:stretch>
            <a:fillRect/>
          </a:stretch>
        </p:blipFill>
        <p:spPr>
          <a:xfrm>
            <a:off x="9490437" y="1341450"/>
            <a:ext cx="2428175" cy="3684775"/>
          </a:xfrm>
          <a:prstGeom prst="rect">
            <a:avLst/>
          </a:prstGeom>
          <a:noFill/>
          <a:ln>
            <a:noFill/>
          </a:ln>
        </p:spPr>
      </p:pic>
      <p:sp>
        <p:nvSpPr>
          <p:cNvPr id="326" name="Google Shape;326;g1b41b4d9267_1_83"/>
          <p:cNvSpPr txBox="1"/>
          <p:nvPr/>
        </p:nvSpPr>
        <p:spPr>
          <a:xfrm>
            <a:off x="498713" y="4493850"/>
            <a:ext cx="2628900" cy="11328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(LISTING) NODE</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listing</a:t>
            </a:r>
            <a:r>
              <a:rPr lang="en-US" sz="1100">
                <a:solidFill>
                  <a:srgbClr val="212121"/>
                </a:solidFill>
              </a:rPr>
              <a:t>_id:ID</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listing_title</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description</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:LABEL = "LISTING"</a:t>
            </a:r>
            <a:endParaRPr>
              <a:solidFill>
                <a:srgbClr val="212121"/>
              </a:solidFill>
              <a:latin typeface="Gill Sans"/>
              <a:ea typeface="Gill Sans"/>
              <a:cs typeface="Gill Sans"/>
              <a:sym typeface="Gill Sans"/>
            </a:endParaRPr>
          </a:p>
        </p:txBody>
      </p:sp>
      <p:sp>
        <p:nvSpPr>
          <p:cNvPr id="327" name="Google Shape;327;g1b41b4d9267_1_83"/>
          <p:cNvSpPr txBox="1"/>
          <p:nvPr/>
        </p:nvSpPr>
        <p:spPr>
          <a:xfrm>
            <a:off x="3359150" y="4550275"/>
            <a:ext cx="26289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(COMPANY) NODE</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company</a:t>
            </a:r>
            <a:r>
              <a:rPr lang="en-US" sz="1100">
                <a:solidFill>
                  <a:srgbClr val="212121"/>
                </a:solidFill>
              </a:rPr>
              <a:t>_id:ID</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company_name</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:LABEL = "COMPANY”</a:t>
            </a:r>
            <a:endParaRPr>
              <a:solidFill>
                <a:srgbClr val="212121"/>
              </a:solidFill>
              <a:latin typeface="Gill Sans"/>
              <a:ea typeface="Gill Sans"/>
              <a:cs typeface="Gill Sans"/>
              <a:sym typeface="Gill Sans"/>
            </a:endParaRPr>
          </a:p>
        </p:txBody>
      </p:sp>
      <p:sp>
        <p:nvSpPr>
          <p:cNvPr id="328" name="Google Shape;328;g1b41b4d9267_1_83"/>
          <p:cNvSpPr txBox="1"/>
          <p:nvPr/>
        </p:nvSpPr>
        <p:spPr>
          <a:xfrm>
            <a:off x="6203950" y="4550275"/>
            <a:ext cx="26289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(LOCATION) NODE</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location</a:t>
            </a:r>
            <a:r>
              <a:rPr lang="en-US" sz="1100">
                <a:solidFill>
                  <a:srgbClr val="212121"/>
                </a:solidFill>
              </a:rPr>
              <a:t>_id:ID</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location_name</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:LABEL = "LOCATION"</a:t>
            </a:r>
            <a:endParaRPr>
              <a:solidFill>
                <a:srgbClr val="21212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b41b4d9267_1_91"/>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Course</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334" name="Google Shape;334;g1b41b4d9267_1_91"/>
          <p:cNvSpPr txBox="1"/>
          <p:nvPr>
            <p:ph idx="2" type="body"/>
          </p:nvPr>
        </p:nvSpPr>
        <p:spPr>
          <a:xfrm>
            <a:off x="559475" y="1769525"/>
            <a:ext cx="8085600" cy="4254600"/>
          </a:xfrm>
          <a:prstGeom prst="rect">
            <a:avLst/>
          </a:prstGeom>
          <a:noFill/>
          <a:ln>
            <a:noFill/>
          </a:ln>
        </p:spPr>
        <p:txBody>
          <a:bodyPr anchorCtr="0" anchor="t" bIns="0" lIns="0" spcFirstLastPara="1" rIns="0" wrap="square" tIns="0">
            <a:normAutofit/>
          </a:bodyPr>
          <a:lstStyle/>
          <a:p>
            <a:pPr indent="-237172" lvl="0" marL="228600" rtl="0" algn="l">
              <a:spcBef>
                <a:spcPts val="1800"/>
              </a:spcBef>
              <a:spcAft>
                <a:spcPts val="0"/>
              </a:spcAft>
              <a:buSzPts val="1800"/>
              <a:buChar char="•"/>
            </a:pPr>
            <a:r>
              <a:rPr lang="en-US"/>
              <a:t>From the Courses dataset</a:t>
            </a:r>
            <a:endParaRPr/>
          </a:p>
          <a:p>
            <a:pPr indent="-342900" lvl="1" marL="914400" rtl="0" algn="l">
              <a:spcBef>
                <a:spcPts val="1800"/>
              </a:spcBef>
              <a:spcAft>
                <a:spcPts val="0"/>
              </a:spcAft>
              <a:buSzPts val="1800"/>
              <a:buChar char="•"/>
            </a:pPr>
            <a:r>
              <a:rPr lang="en-US"/>
              <a:t>Created the COURSE node that will have Course Name, Difficulty Level and Course URL as the node properties</a:t>
            </a:r>
            <a:endParaRPr/>
          </a:p>
          <a:p>
            <a:pPr indent="-342900" lvl="1" marL="914400" rtl="0" algn="l">
              <a:spcBef>
                <a:spcPts val="1800"/>
              </a:spcBef>
              <a:spcAft>
                <a:spcPts val="0"/>
              </a:spcAft>
              <a:buSzPts val="1800"/>
              <a:buChar char="•"/>
            </a:pPr>
            <a:r>
              <a:rPr lang="en-US"/>
              <a:t>The original Skills column was not included, as it would be used to create SKILLS node (further step)</a:t>
            </a:r>
            <a:endParaRPr/>
          </a:p>
          <a:p>
            <a:pPr indent="-122872" lvl="0" marL="228600" rtl="0" algn="l">
              <a:spcBef>
                <a:spcPts val="1800"/>
              </a:spcBef>
              <a:spcAft>
                <a:spcPts val="0"/>
              </a:spcAft>
              <a:buClr>
                <a:schemeClr val="lt1"/>
              </a:buClr>
              <a:buSzPts val="1800"/>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335" name="Google Shape;335;g1b41b4d9267_1_91"/>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36" name="Google Shape;336;g1b41b4d9267_1_91"/>
          <p:cNvPicPr preferRelativeResize="0"/>
          <p:nvPr/>
        </p:nvPicPr>
        <p:blipFill rotWithShape="1">
          <a:blip r:embed="rId3">
            <a:alphaModFix/>
          </a:blip>
          <a:srcRect b="-3511" l="-1074" r="-4244" t="-7600"/>
          <a:stretch/>
        </p:blipFill>
        <p:spPr>
          <a:xfrm>
            <a:off x="9012260" y="851060"/>
            <a:ext cx="2932190" cy="4449612"/>
          </a:xfrm>
          <a:prstGeom prst="rect">
            <a:avLst/>
          </a:prstGeom>
          <a:noFill/>
          <a:ln>
            <a:noFill/>
          </a:ln>
        </p:spPr>
      </p:pic>
      <p:sp>
        <p:nvSpPr>
          <p:cNvPr id="337" name="Google Shape;337;g1b41b4d9267_1_91"/>
          <p:cNvSpPr txBox="1"/>
          <p:nvPr/>
        </p:nvSpPr>
        <p:spPr>
          <a:xfrm>
            <a:off x="4295775" y="4189075"/>
            <a:ext cx="2206800" cy="13275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(COURSE) NODE</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course</a:t>
            </a:r>
            <a:r>
              <a:rPr lang="en-US" sz="1100">
                <a:solidFill>
                  <a:srgbClr val="212121"/>
                </a:solidFill>
              </a:rPr>
              <a:t>_id:ID</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course_name</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course_difficulty_level</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course_url</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:LABEL = "COURSE"</a:t>
            </a:r>
            <a:endParaRPr>
              <a:solidFill>
                <a:srgbClr val="212121"/>
              </a:solidFill>
              <a:latin typeface="Gill Sans"/>
              <a:ea typeface="Gill Sans"/>
              <a:cs typeface="Gill Sans"/>
              <a:sym typeface="Gill Sans"/>
            </a:endParaRPr>
          </a:p>
        </p:txBody>
      </p:sp>
      <p:pic>
        <p:nvPicPr>
          <p:cNvPr id="338" name="Google Shape;338;g1b41b4d9267_1_91"/>
          <p:cNvPicPr preferRelativeResize="0"/>
          <p:nvPr/>
        </p:nvPicPr>
        <p:blipFill>
          <a:blip r:embed="rId4">
            <a:alphaModFix/>
          </a:blip>
          <a:stretch>
            <a:fillRect/>
          </a:stretch>
        </p:blipFill>
        <p:spPr>
          <a:xfrm>
            <a:off x="-12" y="4372625"/>
            <a:ext cx="2771775" cy="243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b41b4d9267_1_99"/>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Occupation &amp; Career Outlook</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344" name="Google Shape;344;g1b41b4d9267_1_99"/>
          <p:cNvSpPr txBox="1"/>
          <p:nvPr>
            <p:ph idx="2" type="body"/>
          </p:nvPr>
        </p:nvSpPr>
        <p:spPr>
          <a:xfrm>
            <a:off x="559475" y="1693325"/>
            <a:ext cx="7798800" cy="4254600"/>
          </a:xfrm>
          <a:prstGeom prst="rect">
            <a:avLst/>
          </a:prstGeom>
          <a:noFill/>
          <a:ln>
            <a:noFill/>
          </a:ln>
        </p:spPr>
        <p:txBody>
          <a:bodyPr anchorCtr="0" anchor="t" bIns="0" lIns="0" spcFirstLastPara="1" rIns="0" wrap="square" tIns="0">
            <a:normAutofit/>
          </a:bodyPr>
          <a:lstStyle/>
          <a:p>
            <a:pPr indent="-237172" lvl="0" marL="228600" rtl="0" algn="l">
              <a:spcBef>
                <a:spcPts val="1800"/>
              </a:spcBef>
              <a:spcAft>
                <a:spcPts val="0"/>
              </a:spcAft>
              <a:buSzPts val="1800"/>
              <a:buChar char="•"/>
            </a:pPr>
            <a:r>
              <a:rPr lang="en-US"/>
              <a:t>From the Occupation dataset</a:t>
            </a:r>
            <a:endParaRPr/>
          </a:p>
          <a:p>
            <a:pPr indent="-342900" lvl="1" marL="914400" rtl="0" algn="l">
              <a:spcBef>
                <a:spcPts val="1800"/>
              </a:spcBef>
              <a:spcAft>
                <a:spcPts val="0"/>
              </a:spcAft>
              <a:buSzPts val="1800"/>
              <a:buChar char="•"/>
            </a:pPr>
            <a:r>
              <a:rPr lang="en-US"/>
              <a:t>Created the career outlook node by finding unique career outlooks and giving them an ID </a:t>
            </a:r>
            <a:endParaRPr/>
          </a:p>
          <a:p>
            <a:pPr indent="-342900" lvl="1" marL="914400" rtl="0" algn="l">
              <a:spcBef>
                <a:spcPts val="1800"/>
              </a:spcBef>
              <a:spcAft>
                <a:spcPts val="0"/>
              </a:spcAft>
              <a:buSzPts val="1800"/>
              <a:buChar char="•"/>
            </a:pPr>
            <a:r>
              <a:rPr lang="en-US"/>
              <a:t>Remaining columns were kept as attributes for the Occupation Node</a:t>
            </a:r>
            <a:endParaRPr/>
          </a:p>
          <a:p>
            <a:pPr indent="-122872" lvl="0" marL="228600" rtl="0" algn="l">
              <a:spcBef>
                <a:spcPts val="1800"/>
              </a:spcBef>
              <a:spcAft>
                <a:spcPts val="0"/>
              </a:spcAft>
              <a:buClr>
                <a:schemeClr val="lt1"/>
              </a:buClr>
              <a:buSzPts val="1800"/>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345" name="Google Shape;345;g1b41b4d9267_1_99"/>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46" name="Google Shape;346;g1b41b4d9267_1_99"/>
          <p:cNvPicPr preferRelativeResize="0"/>
          <p:nvPr/>
        </p:nvPicPr>
        <p:blipFill>
          <a:blip r:embed="rId3">
            <a:alphaModFix/>
          </a:blip>
          <a:stretch>
            <a:fillRect/>
          </a:stretch>
        </p:blipFill>
        <p:spPr>
          <a:xfrm>
            <a:off x="9308613" y="1268437"/>
            <a:ext cx="2651132" cy="4321137"/>
          </a:xfrm>
          <a:prstGeom prst="rect">
            <a:avLst/>
          </a:prstGeom>
          <a:noFill/>
          <a:ln>
            <a:noFill/>
          </a:ln>
        </p:spPr>
      </p:pic>
      <p:pic>
        <p:nvPicPr>
          <p:cNvPr id="347" name="Google Shape;347;g1b41b4d9267_1_99"/>
          <p:cNvPicPr preferRelativeResize="0"/>
          <p:nvPr/>
        </p:nvPicPr>
        <p:blipFill>
          <a:blip r:embed="rId4">
            <a:alphaModFix/>
          </a:blip>
          <a:stretch>
            <a:fillRect/>
          </a:stretch>
        </p:blipFill>
        <p:spPr>
          <a:xfrm>
            <a:off x="-12" y="4372625"/>
            <a:ext cx="2771775" cy="2438400"/>
          </a:xfrm>
          <a:prstGeom prst="rect">
            <a:avLst/>
          </a:prstGeom>
          <a:noFill/>
          <a:ln>
            <a:noFill/>
          </a:ln>
        </p:spPr>
      </p:pic>
      <p:sp>
        <p:nvSpPr>
          <p:cNvPr id="348" name="Google Shape;348;g1b41b4d9267_1_99"/>
          <p:cNvSpPr txBox="1"/>
          <p:nvPr/>
        </p:nvSpPr>
        <p:spPr>
          <a:xfrm>
            <a:off x="2299850" y="4021750"/>
            <a:ext cx="2206800" cy="17169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US" sz="1100" u="sng">
                <a:solidFill>
                  <a:srgbClr val="212121"/>
                </a:solidFill>
              </a:rPr>
              <a:t>(OCCUPATION) NODE</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Clr>
                <a:schemeClr val="dk1"/>
              </a:buClr>
              <a:buSzPts val="1100"/>
              <a:buFont typeface="Arial"/>
              <a:buNone/>
            </a:pPr>
            <a:r>
              <a:rPr lang="en-US" sz="1100">
                <a:solidFill>
                  <a:srgbClr val="212121"/>
                </a:solidFill>
              </a:rPr>
              <a:t>occupation_id:ID</a:t>
            </a:r>
            <a:endParaRPr sz="1100">
              <a:solidFill>
                <a:srgbClr val="212121"/>
              </a:solidFill>
            </a:endParaRPr>
          </a:p>
          <a:p>
            <a:pPr indent="0" lvl="0" marL="0" marR="381000" rtl="0" algn="l">
              <a:lnSpc>
                <a:spcPct val="115000"/>
              </a:lnSpc>
              <a:spcBef>
                <a:spcPts val="0"/>
              </a:spcBef>
              <a:spcAft>
                <a:spcPts val="0"/>
              </a:spcAft>
              <a:buClr>
                <a:schemeClr val="dk1"/>
              </a:buClr>
              <a:buSzPts val="1100"/>
              <a:buFont typeface="Arial"/>
              <a:buNone/>
            </a:pPr>
            <a:r>
              <a:rPr lang="en-US" sz="1100">
                <a:solidFill>
                  <a:srgbClr val="212121"/>
                </a:solidFill>
              </a:rPr>
              <a:t>occupation_title</a:t>
            </a:r>
            <a:endParaRPr sz="1100">
              <a:solidFill>
                <a:srgbClr val="212121"/>
              </a:solidFill>
            </a:endParaRPr>
          </a:p>
          <a:p>
            <a:pPr indent="0" lvl="0" marL="0" marR="381000" rtl="0" algn="l">
              <a:lnSpc>
                <a:spcPct val="115000"/>
              </a:lnSpc>
              <a:spcBef>
                <a:spcPts val="0"/>
              </a:spcBef>
              <a:spcAft>
                <a:spcPts val="0"/>
              </a:spcAft>
              <a:buClr>
                <a:schemeClr val="dk1"/>
              </a:buClr>
              <a:buSzPts val="1100"/>
              <a:buFont typeface="Arial"/>
              <a:buNone/>
            </a:pPr>
            <a:r>
              <a:rPr lang="en-US" sz="1100">
                <a:solidFill>
                  <a:srgbClr val="212121"/>
                </a:solidFill>
              </a:rPr>
              <a:t>onet_code</a:t>
            </a:r>
            <a:endParaRPr sz="1100">
              <a:solidFill>
                <a:srgbClr val="212121"/>
              </a:solidFill>
            </a:endParaRPr>
          </a:p>
          <a:p>
            <a:pPr indent="0" lvl="0" marL="0" marR="381000" rtl="0" algn="l">
              <a:lnSpc>
                <a:spcPct val="115000"/>
              </a:lnSpc>
              <a:spcBef>
                <a:spcPts val="0"/>
              </a:spcBef>
              <a:spcAft>
                <a:spcPts val="0"/>
              </a:spcAft>
              <a:buClr>
                <a:schemeClr val="dk1"/>
              </a:buClr>
              <a:buSzPts val="1100"/>
              <a:buFont typeface="Arial"/>
              <a:buNone/>
            </a:pPr>
            <a:r>
              <a:rPr lang="en-US" sz="1100">
                <a:solidFill>
                  <a:srgbClr val="212121"/>
                </a:solidFill>
              </a:rPr>
              <a:t>occupation_synonyms</a:t>
            </a:r>
            <a:endParaRPr sz="1100">
              <a:solidFill>
                <a:srgbClr val="212121"/>
              </a:solidFill>
            </a:endParaRPr>
          </a:p>
          <a:p>
            <a:pPr indent="0" lvl="0" marL="0" marR="381000" rtl="0" algn="l">
              <a:lnSpc>
                <a:spcPct val="115000"/>
              </a:lnSpc>
              <a:spcBef>
                <a:spcPts val="0"/>
              </a:spcBef>
              <a:spcAft>
                <a:spcPts val="0"/>
              </a:spcAft>
              <a:buClr>
                <a:schemeClr val="dk1"/>
              </a:buClr>
              <a:buSzPts val="1100"/>
              <a:buFont typeface="Arial"/>
              <a:buNone/>
            </a:pPr>
            <a:r>
              <a:rPr lang="en-US" sz="1100">
                <a:solidFill>
                  <a:srgbClr val="212121"/>
                </a:solidFill>
              </a:rPr>
              <a:t>occupation_description</a:t>
            </a:r>
            <a:endParaRPr sz="1100">
              <a:solidFill>
                <a:srgbClr val="212121"/>
              </a:solidFill>
            </a:endParaRPr>
          </a:p>
          <a:p>
            <a:pPr indent="0" lvl="0" marL="0" marR="381000" rtl="0" algn="l">
              <a:lnSpc>
                <a:spcPct val="115000"/>
              </a:lnSpc>
              <a:spcBef>
                <a:spcPts val="0"/>
              </a:spcBef>
              <a:spcAft>
                <a:spcPts val="0"/>
              </a:spcAft>
              <a:buClr>
                <a:schemeClr val="dk1"/>
              </a:buClr>
              <a:buSzPts val="1100"/>
              <a:buFont typeface="Arial"/>
              <a:buNone/>
            </a:pPr>
            <a:r>
              <a:rPr lang="en-US" sz="1100">
                <a:solidFill>
                  <a:srgbClr val="212121"/>
                </a:solidFill>
              </a:rPr>
              <a:t>occupation_salary</a:t>
            </a:r>
            <a:endParaRPr sz="1100">
              <a:solidFill>
                <a:srgbClr val="212121"/>
              </a:solidFill>
            </a:endParaRPr>
          </a:p>
          <a:p>
            <a:pPr indent="0" lvl="0" marL="0" marR="381000" rtl="0" algn="l">
              <a:lnSpc>
                <a:spcPct val="115000"/>
              </a:lnSpc>
              <a:spcBef>
                <a:spcPts val="0"/>
              </a:spcBef>
              <a:spcAft>
                <a:spcPts val="0"/>
              </a:spcAft>
              <a:buClr>
                <a:schemeClr val="dk1"/>
              </a:buClr>
              <a:buSzPts val="1100"/>
              <a:buFont typeface="Arial"/>
              <a:buNone/>
            </a:pPr>
            <a:r>
              <a:rPr lang="en-US" sz="1100">
                <a:solidFill>
                  <a:srgbClr val="212121"/>
                </a:solidFill>
              </a:rPr>
              <a:t>:LABEL = "OCCUPATION"</a:t>
            </a:r>
            <a:endParaRPr>
              <a:solidFill>
                <a:srgbClr val="212121"/>
              </a:solidFill>
              <a:latin typeface="Gill Sans"/>
              <a:ea typeface="Gill Sans"/>
              <a:cs typeface="Gill Sans"/>
              <a:sym typeface="Gill Sans"/>
            </a:endParaRPr>
          </a:p>
        </p:txBody>
      </p:sp>
      <p:sp>
        <p:nvSpPr>
          <p:cNvPr id="349" name="Google Shape;349;g1b41b4d9267_1_99"/>
          <p:cNvSpPr txBox="1"/>
          <p:nvPr/>
        </p:nvSpPr>
        <p:spPr>
          <a:xfrm>
            <a:off x="5134650" y="4411150"/>
            <a:ext cx="29919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chemeClr val="dk1"/>
                </a:solidFill>
              </a:rPr>
              <a:t>(CAREER_OUTLOOK) NODE</a:t>
            </a:r>
            <a:r>
              <a:rPr lang="en-US" sz="1100">
                <a:solidFill>
                  <a:srgbClr val="EAD1DC"/>
                </a:solidFill>
              </a:rPr>
              <a:t>-</a:t>
            </a:r>
            <a:endParaRPr sz="1100">
              <a:solidFill>
                <a:srgbClr val="EAD1DC"/>
              </a:solidFill>
            </a:endParaRPr>
          </a:p>
          <a:p>
            <a:pPr indent="0" lvl="0" marL="0" rtl="0" algn="l">
              <a:lnSpc>
                <a:spcPct val="115000"/>
              </a:lnSpc>
              <a:spcBef>
                <a:spcPts val="0"/>
              </a:spcBef>
              <a:spcAft>
                <a:spcPts val="0"/>
              </a:spcAft>
              <a:buNone/>
            </a:pPr>
            <a:r>
              <a:rPr lang="en-US" sz="1100">
                <a:solidFill>
                  <a:schemeClr val="dk1"/>
                </a:solidFill>
              </a:rPr>
              <a:t>career_outlook_id:ID</a:t>
            </a:r>
            <a:endParaRPr sz="1100">
              <a:solidFill>
                <a:schemeClr val="dk1"/>
              </a:solidFill>
            </a:endParaRPr>
          </a:p>
          <a:p>
            <a:pPr indent="0" lvl="0" marL="0" marR="381000" rtl="0" algn="l">
              <a:lnSpc>
                <a:spcPct val="115000"/>
              </a:lnSpc>
              <a:spcBef>
                <a:spcPts val="0"/>
              </a:spcBef>
              <a:spcAft>
                <a:spcPts val="0"/>
              </a:spcAft>
              <a:buNone/>
            </a:pPr>
            <a:r>
              <a:rPr lang="en-US" sz="1100">
                <a:solidFill>
                  <a:schemeClr val="dk1"/>
                </a:solidFill>
              </a:rPr>
              <a:t>career_outlook</a:t>
            </a:r>
            <a:endParaRPr sz="1100">
              <a:solidFill>
                <a:schemeClr val="dk1"/>
              </a:solidFill>
            </a:endParaRPr>
          </a:p>
          <a:p>
            <a:pPr indent="0" lvl="0" marL="0" marR="381000" rtl="0" algn="l">
              <a:lnSpc>
                <a:spcPct val="115000"/>
              </a:lnSpc>
              <a:spcBef>
                <a:spcPts val="0"/>
              </a:spcBef>
              <a:spcAft>
                <a:spcPts val="0"/>
              </a:spcAft>
              <a:buNone/>
            </a:pPr>
            <a:r>
              <a:rPr lang="en-US" sz="1100">
                <a:solidFill>
                  <a:schemeClr val="dk1"/>
                </a:solidFill>
              </a:rPr>
              <a:t>:LABEL = "CAREER_OUTLOOK"</a:t>
            </a:r>
            <a:endParaRPr sz="1100" u="sng">
              <a:solidFill>
                <a:srgbClr val="21212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g1b41b4d9267_1_123"/>
          <p:cNvPicPr preferRelativeResize="0"/>
          <p:nvPr/>
        </p:nvPicPr>
        <p:blipFill>
          <a:blip r:embed="rId3">
            <a:alphaModFix/>
          </a:blip>
          <a:stretch>
            <a:fillRect/>
          </a:stretch>
        </p:blipFill>
        <p:spPr>
          <a:xfrm>
            <a:off x="-12" y="4372625"/>
            <a:ext cx="2771775" cy="2438400"/>
          </a:xfrm>
          <a:prstGeom prst="rect">
            <a:avLst/>
          </a:prstGeom>
          <a:noFill/>
          <a:ln>
            <a:noFill/>
          </a:ln>
        </p:spPr>
      </p:pic>
      <p:pic>
        <p:nvPicPr>
          <p:cNvPr id="355" name="Google Shape;355;g1b41b4d9267_1_123"/>
          <p:cNvPicPr preferRelativeResize="0"/>
          <p:nvPr/>
        </p:nvPicPr>
        <p:blipFill>
          <a:blip r:embed="rId4">
            <a:alphaModFix/>
          </a:blip>
          <a:stretch>
            <a:fillRect/>
          </a:stretch>
        </p:blipFill>
        <p:spPr>
          <a:xfrm>
            <a:off x="627000" y="4508498"/>
            <a:ext cx="3127198" cy="1800225"/>
          </a:xfrm>
          <a:prstGeom prst="rect">
            <a:avLst/>
          </a:prstGeom>
          <a:noFill/>
          <a:ln>
            <a:noFill/>
          </a:ln>
        </p:spPr>
      </p:pic>
      <p:sp>
        <p:nvSpPr>
          <p:cNvPr id="356" name="Google Shape;356;g1b41b4d9267_1_123"/>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Skills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357" name="Google Shape;357;g1b41b4d9267_1_123"/>
          <p:cNvSpPr txBox="1"/>
          <p:nvPr>
            <p:ph idx="2" type="body"/>
          </p:nvPr>
        </p:nvSpPr>
        <p:spPr>
          <a:xfrm>
            <a:off x="559475" y="1693325"/>
            <a:ext cx="8146800" cy="4254600"/>
          </a:xfrm>
          <a:prstGeom prst="rect">
            <a:avLst/>
          </a:prstGeom>
          <a:noFill/>
          <a:ln>
            <a:noFill/>
          </a:ln>
        </p:spPr>
        <p:txBody>
          <a:bodyPr anchorCtr="0" anchor="t" bIns="0" lIns="0" spcFirstLastPara="1" rIns="0" wrap="square" tIns="0">
            <a:normAutofit fontScale="92500" lnSpcReduction="20000"/>
          </a:bodyPr>
          <a:lstStyle/>
          <a:p>
            <a:pPr indent="0" lvl="0" marL="0" rtl="0" algn="l">
              <a:spcBef>
                <a:spcPts val="1800"/>
              </a:spcBef>
              <a:spcAft>
                <a:spcPts val="0"/>
              </a:spcAft>
              <a:buNone/>
            </a:pPr>
            <a:r>
              <a:rPr lang="en-US">
                <a:solidFill>
                  <a:srgbClr val="B7B7B7"/>
                </a:solidFill>
              </a:rPr>
              <a:t>Extracting Course Skills for further matching with Listing Skills:</a:t>
            </a:r>
            <a:endParaRPr>
              <a:solidFill>
                <a:srgbClr val="B7B7B7"/>
              </a:solidFill>
            </a:endParaRPr>
          </a:p>
          <a:p>
            <a:pPr indent="-228600" lvl="0" marL="228600" rtl="0" algn="l">
              <a:spcBef>
                <a:spcPts val="1800"/>
              </a:spcBef>
              <a:spcAft>
                <a:spcPts val="0"/>
              </a:spcAft>
              <a:buSzPct val="100000"/>
              <a:buChar char="•"/>
            </a:pPr>
            <a:r>
              <a:rPr lang="en-US"/>
              <a:t>Step 1: Extracted skills </a:t>
            </a:r>
            <a:r>
              <a:rPr lang="en-US"/>
              <a:t>from Course Description using SPACY and STANZA together: </a:t>
            </a:r>
            <a:r>
              <a:rPr lang="en-US"/>
              <a:t>ORG and PRODUCT: </a:t>
            </a:r>
            <a:r>
              <a:rPr lang="en-US"/>
              <a:t>entities</a:t>
            </a:r>
            <a:endParaRPr/>
          </a:p>
          <a:p>
            <a:pPr indent="-228600" lvl="0" marL="228600" rtl="0" algn="l">
              <a:spcBef>
                <a:spcPts val="1800"/>
              </a:spcBef>
              <a:spcAft>
                <a:spcPts val="0"/>
              </a:spcAft>
              <a:buSzPct val="100000"/>
              <a:buChar char="•"/>
            </a:pPr>
            <a:r>
              <a:rPr lang="en-US"/>
              <a:t>Step 2: Extracted skills </a:t>
            </a:r>
            <a:r>
              <a:rPr lang="en-US"/>
              <a:t>from Course Title using SPACY and STANZA together:</a:t>
            </a:r>
            <a:r>
              <a:rPr lang="en-US"/>
              <a:t> </a:t>
            </a:r>
            <a:r>
              <a:rPr lang="en-US"/>
              <a:t>ORG and PRODUCT entities </a:t>
            </a:r>
            <a:endParaRPr/>
          </a:p>
          <a:p>
            <a:pPr indent="-228600" lvl="0" marL="228600" rtl="0" algn="l">
              <a:spcBef>
                <a:spcPts val="1800"/>
              </a:spcBef>
              <a:spcAft>
                <a:spcPts val="0"/>
              </a:spcAft>
              <a:buSzPct val="100000"/>
              <a:buChar char="•"/>
            </a:pPr>
            <a:r>
              <a:rPr lang="en-US"/>
              <a:t>Step 3: Appended results of Step 1 and Step 2 to the list of originally provided Skills and removed duplicates</a:t>
            </a:r>
            <a:endParaRPr/>
          </a:p>
          <a:p>
            <a:pPr indent="-228600" lvl="0" marL="228600" rtl="0" algn="l">
              <a:spcBef>
                <a:spcPts val="1800"/>
              </a:spcBef>
              <a:spcAft>
                <a:spcPts val="0"/>
              </a:spcAft>
              <a:buSzPct val="100000"/>
              <a:buChar char="•"/>
            </a:pPr>
            <a:r>
              <a:rPr lang="en-US"/>
              <a:t>Step 4: ‘Exploded’ the updated Skills column to have rows Course : Skill (one skill per row)</a:t>
            </a:r>
            <a:endParaRPr/>
          </a:p>
          <a:p>
            <a:pPr indent="-122872" lvl="0" marL="228600" rtl="0" algn="l">
              <a:spcBef>
                <a:spcPts val="1800"/>
              </a:spcBef>
              <a:spcAft>
                <a:spcPts val="0"/>
              </a:spcAft>
              <a:buClr>
                <a:schemeClr val="lt1"/>
              </a:buClr>
              <a:buSzPct val="100000"/>
              <a:buNone/>
            </a:pPr>
            <a:r>
              <a:t/>
            </a:r>
            <a:endParaRPr/>
          </a:p>
          <a:p>
            <a:pPr indent="-122872" lvl="0" marL="228600" rtl="0" algn="l">
              <a:spcBef>
                <a:spcPts val="1800"/>
              </a:spcBef>
              <a:spcAft>
                <a:spcPts val="0"/>
              </a:spcAft>
              <a:buClr>
                <a:schemeClr val="lt1"/>
              </a:buClr>
              <a:buSzPct val="100000"/>
              <a:buNone/>
            </a:pPr>
            <a:r>
              <a:t/>
            </a:r>
            <a:endParaRPr/>
          </a:p>
          <a:p>
            <a:pPr indent="-122872" lvl="0" marL="228600" rtl="0" algn="l">
              <a:lnSpc>
                <a:spcPct val="110000"/>
              </a:lnSpc>
              <a:spcBef>
                <a:spcPts val="1800"/>
              </a:spcBef>
              <a:spcAft>
                <a:spcPts val="0"/>
              </a:spcAft>
              <a:buClr>
                <a:schemeClr val="lt1"/>
              </a:buClr>
              <a:buSzPct val="100000"/>
              <a:buNone/>
            </a:pPr>
            <a:r>
              <a:t/>
            </a:r>
            <a:endParaRPr/>
          </a:p>
        </p:txBody>
      </p:sp>
      <p:sp>
        <p:nvSpPr>
          <p:cNvPr id="358" name="Google Shape;358;g1b41b4d9267_1_123"/>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59" name="Google Shape;359;g1b41b4d9267_1_123"/>
          <p:cNvPicPr preferRelativeResize="0"/>
          <p:nvPr/>
        </p:nvPicPr>
        <p:blipFill>
          <a:blip r:embed="rId5">
            <a:alphaModFix/>
          </a:blip>
          <a:stretch>
            <a:fillRect/>
          </a:stretch>
        </p:blipFill>
        <p:spPr>
          <a:xfrm>
            <a:off x="8706201" y="1242975"/>
            <a:ext cx="2814775" cy="458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g1b01f2dba25_0_20"/>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365" name="Google Shape;365;g1b01f2dba25_0_20"/>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Skills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366" name="Google Shape;366;g1b01f2dba25_0_20"/>
          <p:cNvSpPr txBox="1"/>
          <p:nvPr>
            <p:ph idx="2" type="body"/>
          </p:nvPr>
        </p:nvSpPr>
        <p:spPr>
          <a:xfrm>
            <a:off x="559475" y="1693325"/>
            <a:ext cx="8146800" cy="4254600"/>
          </a:xfrm>
          <a:prstGeom prst="rect">
            <a:avLst/>
          </a:prstGeom>
          <a:noFill/>
          <a:ln>
            <a:noFill/>
          </a:ln>
        </p:spPr>
        <p:txBody>
          <a:bodyPr anchorCtr="0" anchor="t" bIns="0" lIns="0" spcFirstLastPara="1" rIns="0" wrap="square" tIns="0">
            <a:normAutofit/>
          </a:bodyPr>
          <a:lstStyle/>
          <a:p>
            <a:pPr indent="0" lvl="0" marL="0" rtl="0" algn="l">
              <a:spcBef>
                <a:spcPts val="1800"/>
              </a:spcBef>
              <a:spcAft>
                <a:spcPts val="0"/>
              </a:spcAft>
              <a:buNone/>
            </a:pPr>
            <a:r>
              <a:rPr lang="en-US">
                <a:solidFill>
                  <a:srgbClr val="B7B7B7"/>
                </a:solidFill>
              </a:rPr>
              <a:t>Extracting Course Skills for further matching with Listing Skills:</a:t>
            </a:r>
            <a:endParaRPr>
              <a:solidFill>
                <a:srgbClr val="B7B7B7"/>
              </a:solidFill>
            </a:endParaRPr>
          </a:p>
          <a:p>
            <a:pPr indent="-237172" lvl="0" marL="228600" rtl="0" algn="l">
              <a:spcBef>
                <a:spcPts val="1800"/>
              </a:spcBef>
              <a:spcAft>
                <a:spcPts val="0"/>
              </a:spcAft>
              <a:buSzPts val="1800"/>
              <a:buChar char="•"/>
            </a:pPr>
            <a:r>
              <a:rPr lang="en-US"/>
              <a:t>Step 5: Removed duplicated skills (lower-cased)</a:t>
            </a:r>
            <a:endParaRPr/>
          </a:p>
          <a:p>
            <a:pPr indent="-237172" lvl="0" marL="228600" rtl="0" algn="l">
              <a:spcBef>
                <a:spcPts val="1800"/>
              </a:spcBef>
              <a:spcAft>
                <a:spcPts val="0"/>
              </a:spcAft>
              <a:buSzPts val="1800"/>
              <a:buChar char="•"/>
            </a:pPr>
            <a:r>
              <a:rPr lang="en-US"/>
              <a:t>Step 6: Save into ‘intermediate’ table ‘Course Skills’ for further matching</a:t>
            </a:r>
            <a:endParaRPr/>
          </a:p>
          <a:p>
            <a:pPr indent="0" lvl="0" marL="457200" rtl="0" algn="l">
              <a:spcBef>
                <a:spcPts val="1800"/>
              </a:spcBef>
              <a:spcAft>
                <a:spcPts val="0"/>
              </a:spcAft>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367" name="Google Shape;367;g1b01f2dba25_0_2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68" name="Google Shape;368;g1b01f2dba25_0_20"/>
          <p:cNvPicPr preferRelativeResize="0"/>
          <p:nvPr/>
        </p:nvPicPr>
        <p:blipFill>
          <a:blip r:embed="rId4">
            <a:alphaModFix/>
          </a:blip>
          <a:stretch>
            <a:fillRect/>
          </a:stretch>
        </p:blipFill>
        <p:spPr>
          <a:xfrm>
            <a:off x="8706201" y="1242975"/>
            <a:ext cx="2814775" cy="4587950"/>
          </a:xfrm>
          <a:prstGeom prst="rect">
            <a:avLst/>
          </a:prstGeom>
          <a:noFill/>
          <a:ln>
            <a:noFill/>
          </a:ln>
        </p:spPr>
      </p:pic>
      <p:pic>
        <p:nvPicPr>
          <p:cNvPr id="369" name="Google Shape;369;g1b01f2dba25_0_20"/>
          <p:cNvPicPr preferRelativeResize="0"/>
          <p:nvPr/>
        </p:nvPicPr>
        <p:blipFill>
          <a:blip r:embed="rId5">
            <a:alphaModFix/>
          </a:blip>
          <a:stretch>
            <a:fillRect/>
          </a:stretch>
        </p:blipFill>
        <p:spPr>
          <a:xfrm>
            <a:off x="3869250" y="4260075"/>
            <a:ext cx="2385500" cy="2038100"/>
          </a:xfrm>
          <a:prstGeom prst="rect">
            <a:avLst/>
          </a:prstGeom>
          <a:noFill/>
          <a:ln>
            <a:noFill/>
          </a:ln>
        </p:spPr>
      </p:pic>
      <p:pic>
        <p:nvPicPr>
          <p:cNvPr id="370" name="Google Shape;370;g1b01f2dba25_0_20"/>
          <p:cNvPicPr preferRelativeResize="0"/>
          <p:nvPr/>
        </p:nvPicPr>
        <p:blipFill>
          <a:blip r:embed="rId6">
            <a:alphaModFix/>
          </a:blip>
          <a:stretch>
            <a:fillRect/>
          </a:stretch>
        </p:blipFill>
        <p:spPr>
          <a:xfrm>
            <a:off x="627000" y="4508498"/>
            <a:ext cx="3127198" cy="180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g1b01f2dba25_0_32"/>
          <p:cNvPicPr preferRelativeResize="0"/>
          <p:nvPr/>
        </p:nvPicPr>
        <p:blipFill>
          <a:blip r:embed="rId3">
            <a:alphaModFix/>
          </a:blip>
          <a:stretch>
            <a:fillRect/>
          </a:stretch>
        </p:blipFill>
        <p:spPr>
          <a:xfrm>
            <a:off x="-12" y="4372625"/>
            <a:ext cx="2771775" cy="2438400"/>
          </a:xfrm>
          <a:prstGeom prst="rect">
            <a:avLst/>
          </a:prstGeom>
          <a:noFill/>
          <a:ln>
            <a:noFill/>
          </a:ln>
        </p:spPr>
      </p:pic>
      <p:pic>
        <p:nvPicPr>
          <p:cNvPr id="376" name="Google Shape;376;g1b01f2dba25_0_32"/>
          <p:cNvPicPr preferRelativeResize="0"/>
          <p:nvPr/>
        </p:nvPicPr>
        <p:blipFill>
          <a:blip r:embed="rId4">
            <a:alphaModFix/>
          </a:blip>
          <a:stretch>
            <a:fillRect/>
          </a:stretch>
        </p:blipFill>
        <p:spPr>
          <a:xfrm>
            <a:off x="6369800" y="2641747"/>
            <a:ext cx="1919000" cy="2600175"/>
          </a:xfrm>
          <a:prstGeom prst="rect">
            <a:avLst/>
          </a:prstGeom>
          <a:noFill/>
          <a:ln>
            <a:noFill/>
          </a:ln>
        </p:spPr>
      </p:pic>
      <p:sp>
        <p:nvSpPr>
          <p:cNvPr id="377" name="Google Shape;377;g1b01f2dba25_0_32"/>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Skills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378" name="Google Shape;378;g1b01f2dba25_0_32"/>
          <p:cNvSpPr txBox="1"/>
          <p:nvPr>
            <p:ph idx="2" type="body"/>
          </p:nvPr>
        </p:nvSpPr>
        <p:spPr>
          <a:xfrm>
            <a:off x="559475" y="1693325"/>
            <a:ext cx="8146800" cy="4254600"/>
          </a:xfrm>
          <a:prstGeom prst="rect">
            <a:avLst/>
          </a:prstGeom>
          <a:noFill/>
          <a:ln>
            <a:noFill/>
          </a:ln>
        </p:spPr>
        <p:txBody>
          <a:bodyPr anchorCtr="0" anchor="t" bIns="0" lIns="0" spcFirstLastPara="1" rIns="0" wrap="square" tIns="0">
            <a:normAutofit/>
          </a:bodyPr>
          <a:lstStyle/>
          <a:p>
            <a:pPr indent="0" lvl="0" marL="0" rtl="0" algn="l">
              <a:spcBef>
                <a:spcPts val="1800"/>
              </a:spcBef>
              <a:spcAft>
                <a:spcPts val="0"/>
              </a:spcAft>
              <a:buNone/>
            </a:pPr>
            <a:r>
              <a:rPr lang="en-US">
                <a:solidFill>
                  <a:srgbClr val="B7B7B7"/>
                </a:solidFill>
              </a:rPr>
              <a:t>Extracting Course Skills for further matching with Listing Skills:</a:t>
            </a:r>
            <a:endParaRPr>
              <a:solidFill>
                <a:srgbClr val="B7B7B7"/>
              </a:solidFill>
            </a:endParaRPr>
          </a:p>
          <a:p>
            <a:pPr indent="-237172" lvl="0" marL="228600" rtl="0" algn="l">
              <a:spcBef>
                <a:spcPts val="1800"/>
              </a:spcBef>
              <a:spcAft>
                <a:spcPts val="0"/>
              </a:spcAft>
              <a:buSzPts val="1800"/>
              <a:buChar char="•"/>
            </a:pPr>
            <a:r>
              <a:rPr lang="en-US"/>
              <a:t>Step 7: Created ‘intermediate’ table to map Courses Skills to Courses that they were extracted from:</a:t>
            </a:r>
            <a:endParaRPr/>
          </a:p>
          <a:p>
            <a:pPr indent="0" lvl="0" marL="0" rtl="0" algn="l">
              <a:spcBef>
                <a:spcPts val="1800"/>
              </a:spcBef>
              <a:spcAft>
                <a:spcPts val="0"/>
              </a:spcAft>
              <a:buNone/>
            </a:pPr>
            <a:r>
              <a:t/>
            </a:r>
            <a:endParaRPr/>
          </a:p>
          <a:p>
            <a:pPr indent="0" lvl="0" marL="457200" rtl="0" algn="l">
              <a:spcBef>
                <a:spcPts val="1800"/>
              </a:spcBef>
              <a:spcAft>
                <a:spcPts val="0"/>
              </a:spcAft>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379" name="Google Shape;379;g1b01f2dba25_0_32"/>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80" name="Google Shape;380;g1b01f2dba25_0_32"/>
          <p:cNvPicPr preferRelativeResize="0"/>
          <p:nvPr/>
        </p:nvPicPr>
        <p:blipFill>
          <a:blip r:embed="rId5">
            <a:alphaModFix/>
          </a:blip>
          <a:stretch>
            <a:fillRect/>
          </a:stretch>
        </p:blipFill>
        <p:spPr>
          <a:xfrm>
            <a:off x="8706201" y="1242975"/>
            <a:ext cx="2814775" cy="4587950"/>
          </a:xfrm>
          <a:prstGeom prst="rect">
            <a:avLst/>
          </a:prstGeom>
          <a:noFill/>
          <a:ln>
            <a:noFill/>
          </a:ln>
        </p:spPr>
      </p:pic>
      <p:pic>
        <p:nvPicPr>
          <p:cNvPr id="381" name="Google Shape;381;g1b01f2dba25_0_32"/>
          <p:cNvPicPr preferRelativeResize="0"/>
          <p:nvPr/>
        </p:nvPicPr>
        <p:blipFill>
          <a:blip r:embed="rId6">
            <a:alphaModFix/>
          </a:blip>
          <a:stretch>
            <a:fillRect/>
          </a:stretch>
        </p:blipFill>
        <p:spPr>
          <a:xfrm>
            <a:off x="3869250" y="3193275"/>
            <a:ext cx="2385500" cy="2038100"/>
          </a:xfrm>
          <a:prstGeom prst="rect">
            <a:avLst/>
          </a:prstGeom>
          <a:noFill/>
          <a:ln>
            <a:noFill/>
          </a:ln>
        </p:spPr>
      </p:pic>
      <p:pic>
        <p:nvPicPr>
          <p:cNvPr id="382" name="Google Shape;382;g1b01f2dba25_0_32"/>
          <p:cNvPicPr preferRelativeResize="0"/>
          <p:nvPr/>
        </p:nvPicPr>
        <p:blipFill>
          <a:blip r:embed="rId7">
            <a:alphaModFix/>
          </a:blip>
          <a:stretch>
            <a:fillRect/>
          </a:stretch>
        </p:blipFill>
        <p:spPr>
          <a:xfrm>
            <a:off x="627000" y="3441698"/>
            <a:ext cx="3127198" cy="1800225"/>
          </a:xfrm>
          <a:prstGeom prst="rect">
            <a:avLst/>
          </a:prstGeom>
          <a:noFill/>
          <a:ln>
            <a:noFill/>
          </a:ln>
        </p:spPr>
      </p:pic>
      <p:sp>
        <p:nvSpPr>
          <p:cNvPr id="383" name="Google Shape;383;g1b01f2dba25_0_32"/>
          <p:cNvSpPr txBox="1"/>
          <p:nvPr/>
        </p:nvSpPr>
        <p:spPr>
          <a:xfrm>
            <a:off x="1620475" y="5437050"/>
            <a:ext cx="67395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0000"/>
              </a:lnSpc>
              <a:spcBef>
                <a:spcPts val="1800"/>
              </a:spcBef>
              <a:spcAft>
                <a:spcPts val="0"/>
              </a:spcAft>
              <a:buNone/>
            </a:pPr>
            <a:r>
              <a:rPr lang="en-US" sz="1800">
                <a:solidFill>
                  <a:srgbClr val="E69138"/>
                </a:solidFill>
                <a:latin typeface="Gill Sans"/>
                <a:ea typeface="Gill Sans"/>
                <a:cs typeface="Gill Sans"/>
                <a:sym typeface="Gill Sans"/>
              </a:rPr>
              <a:t>Now Course Skills is ready for matching with Listing Skills</a:t>
            </a:r>
            <a:endParaRPr>
              <a:solidFill>
                <a:srgbClr val="E69138"/>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g1b01f2dba25_0_54"/>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389" name="Google Shape;389;g1b01f2dba25_0_54"/>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Skills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390" name="Google Shape;390;g1b01f2dba25_0_54"/>
          <p:cNvSpPr txBox="1"/>
          <p:nvPr>
            <p:ph idx="2" type="body"/>
          </p:nvPr>
        </p:nvSpPr>
        <p:spPr>
          <a:xfrm>
            <a:off x="559475" y="1693325"/>
            <a:ext cx="8146800" cy="4254600"/>
          </a:xfrm>
          <a:prstGeom prst="rect">
            <a:avLst/>
          </a:prstGeom>
          <a:noFill/>
          <a:ln>
            <a:noFill/>
          </a:ln>
        </p:spPr>
        <p:txBody>
          <a:bodyPr anchorCtr="0" anchor="t" bIns="0" lIns="0" spcFirstLastPara="1" rIns="0" wrap="square" tIns="0">
            <a:normAutofit fontScale="85000"/>
          </a:bodyPr>
          <a:lstStyle/>
          <a:p>
            <a:pPr indent="0" lvl="0" marL="0" rtl="0" algn="l">
              <a:spcBef>
                <a:spcPts val="1800"/>
              </a:spcBef>
              <a:spcAft>
                <a:spcPts val="0"/>
              </a:spcAft>
              <a:buNone/>
            </a:pPr>
            <a:r>
              <a:rPr lang="en-US">
                <a:solidFill>
                  <a:srgbClr val="B7B7B7"/>
                </a:solidFill>
              </a:rPr>
              <a:t>Extracting Listing Skills for further matching with Course Skills:</a:t>
            </a:r>
            <a:endParaRPr>
              <a:solidFill>
                <a:srgbClr val="B7B7B7"/>
              </a:solidFill>
            </a:endParaRPr>
          </a:p>
          <a:p>
            <a:pPr indent="-220027" lvl="0" marL="228600" rtl="0" algn="l">
              <a:spcBef>
                <a:spcPts val="1800"/>
              </a:spcBef>
              <a:spcAft>
                <a:spcPts val="0"/>
              </a:spcAft>
              <a:buSzPct val="100000"/>
              <a:buChar char="•"/>
            </a:pPr>
            <a:r>
              <a:rPr lang="en-US"/>
              <a:t>Step 1: If the original Skills column contained sentences instead list of skills, extracted skills from these sentences using SPACY and STANZA together: ORG and PRODUCT: entities</a:t>
            </a:r>
            <a:endParaRPr/>
          </a:p>
          <a:p>
            <a:pPr indent="-220027" lvl="0" marL="228600" rtl="0" algn="l">
              <a:spcBef>
                <a:spcPts val="1800"/>
              </a:spcBef>
              <a:spcAft>
                <a:spcPts val="0"/>
              </a:spcAft>
              <a:buSzPct val="100000"/>
              <a:buChar char="•"/>
            </a:pPr>
            <a:r>
              <a:rPr lang="en-US"/>
              <a:t>Step 2: If after Step 1, we still didn’t have any valid skills in the Skills column, applied skills extraction from Listing </a:t>
            </a:r>
            <a:r>
              <a:rPr lang="en-US"/>
              <a:t>Description</a:t>
            </a:r>
            <a:r>
              <a:rPr lang="en-US"/>
              <a:t> using SPACY and STANZA together: ORG and PRODUCT entities </a:t>
            </a:r>
            <a:endParaRPr/>
          </a:p>
          <a:p>
            <a:pPr indent="-220027" lvl="0" marL="228600" rtl="0" algn="l">
              <a:spcBef>
                <a:spcPts val="1800"/>
              </a:spcBef>
              <a:spcAft>
                <a:spcPts val="0"/>
              </a:spcAft>
              <a:buSzPct val="100000"/>
              <a:buChar char="•"/>
            </a:pPr>
            <a:r>
              <a:rPr lang="en-US"/>
              <a:t>Step 3: Now we have a complete list of skills for each Listing, remove duplicates from each list</a:t>
            </a:r>
            <a:endParaRPr/>
          </a:p>
          <a:p>
            <a:pPr indent="-220027" lvl="0" marL="228600" rtl="0" algn="l">
              <a:spcBef>
                <a:spcPts val="1800"/>
              </a:spcBef>
              <a:spcAft>
                <a:spcPts val="0"/>
              </a:spcAft>
              <a:buSzPct val="100000"/>
              <a:buChar char="•"/>
            </a:pPr>
            <a:r>
              <a:rPr lang="en-US"/>
              <a:t>Step 4: ‘Exploded’ the updated Skills column to have rows Listing : Skill (one skill per row)</a:t>
            </a:r>
            <a:endParaRPr/>
          </a:p>
          <a:p>
            <a:pPr indent="-122872" lvl="0" marL="228600" rtl="0" algn="l">
              <a:spcBef>
                <a:spcPts val="1800"/>
              </a:spcBef>
              <a:spcAft>
                <a:spcPts val="0"/>
              </a:spcAft>
              <a:buClr>
                <a:schemeClr val="lt1"/>
              </a:buClr>
              <a:buSzPct val="100000"/>
              <a:buNone/>
            </a:pPr>
            <a:r>
              <a:t/>
            </a:r>
            <a:endParaRPr/>
          </a:p>
          <a:p>
            <a:pPr indent="-122872" lvl="0" marL="228600" rtl="0" algn="l">
              <a:spcBef>
                <a:spcPts val="1800"/>
              </a:spcBef>
              <a:spcAft>
                <a:spcPts val="0"/>
              </a:spcAft>
              <a:buClr>
                <a:schemeClr val="lt1"/>
              </a:buClr>
              <a:buSzPct val="100000"/>
              <a:buNone/>
            </a:pPr>
            <a:r>
              <a:t/>
            </a:r>
            <a:endParaRPr/>
          </a:p>
          <a:p>
            <a:pPr indent="-122872" lvl="0" marL="228600" rtl="0" algn="l">
              <a:lnSpc>
                <a:spcPct val="110000"/>
              </a:lnSpc>
              <a:spcBef>
                <a:spcPts val="1800"/>
              </a:spcBef>
              <a:spcAft>
                <a:spcPts val="0"/>
              </a:spcAft>
              <a:buClr>
                <a:schemeClr val="lt1"/>
              </a:buClr>
              <a:buSzPct val="100000"/>
              <a:buNone/>
            </a:pPr>
            <a:r>
              <a:t/>
            </a:r>
            <a:endParaRPr/>
          </a:p>
        </p:txBody>
      </p:sp>
      <p:sp>
        <p:nvSpPr>
          <p:cNvPr id="391" name="Google Shape;391;g1b01f2dba25_0_54"/>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92" name="Google Shape;392;g1b01f2dba25_0_54"/>
          <p:cNvPicPr preferRelativeResize="0"/>
          <p:nvPr/>
        </p:nvPicPr>
        <p:blipFill>
          <a:blip r:embed="rId4">
            <a:alphaModFix/>
          </a:blip>
          <a:stretch>
            <a:fillRect/>
          </a:stretch>
        </p:blipFill>
        <p:spPr>
          <a:xfrm>
            <a:off x="8706201" y="1242975"/>
            <a:ext cx="2814775" cy="4587950"/>
          </a:xfrm>
          <a:prstGeom prst="rect">
            <a:avLst/>
          </a:prstGeom>
          <a:noFill/>
          <a:ln>
            <a:noFill/>
          </a:ln>
        </p:spPr>
      </p:pic>
      <p:pic>
        <p:nvPicPr>
          <p:cNvPr id="393" name="Google Shape;393;g1b01f2dba25_0_54"/>
          <p:cNvPicPr preferRelativeResize="0"/>
          <p:nvPr/>
        </p:nvPicPr>
        <p:blipFill>
          <a:blip r:embed="rId5">
            <a:alphaModFix/>
          </a:blip>
          <a:stretch>
            <a:fillRect/>
          </a:stretch>
        </p:blipFill>
        <p:spPr>
          <a:xfrm>
            <a:off x="559476" y="4406450"/>
            <a:ext cx="2455424" cy="210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g1b01f2dba25_0_64"/>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399" name="Google Shape;399;g1b01f2dba25_0_64"/>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Skills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400" name="Google Shape;400;g1b01f2dba25_0_64"/>
          <p:cNvSpPr txBox="1"/>
          <p:nvPr>
            <p:ph idx="2" type="body"/>
          </p:nvPr>
        </p:nvSpPr>
        <p:spPr>
          <a:xfrm>
            <a:off x="559475" y="1693325"/>
            <a:ext cx="8146800" cy="4254600"/>
          </a:xfrm>
          <a:prstGeom prst="rect">
            <a:avLst/>
          </a:prstGeom>
          <a:noFill/>
          <a:ln>
            <a:noFill/>
          </a:ln>
        </p:spPr>
        <p:txBody>
          <a:bodyPr anchorCtr="0" anchor="t" bIns="0" lIns="0" spcFirstLastPara="1" rIns="0" wrap="square" tIns="0">
            <a:normAutofit/>
          </a:bodyPr>
          <a:lstStyle/>
          <a:p>
            <a:pPr indent="0" lvl="0" marL="0" rtl="0" algn="l">
              <a:spcBef>
                <a:spcPts val="1800"/>
              </a:spcBef>
              <a:spcAft>
                <a:spcPts val="0"/>
              </a:spcAft>
              <a:buNone/>
            </a:pPr>
            <a:r>
              <a:rPr lang="en-US">
                <a:solidFill>
                  <a:srgbClr val="B7B7B7"/>
                </a:solidFill>
              </a:rPr>
              <a:t>Extracting </a:t>
            </a:r>
            <a:r>
              <a:rPr lang="en-US">
                <a:solidFill>
                  <a:srgbClr val="B7B7B7"/>
                </a:solidFill>
              </a:rPr>
              <a:t>Listing </a:t>
            </a:r>
            <a:r>
              <a:rPr lang="en-US">
                <a:solidFill>
                  <a:srgbClr val="B7B7B7"/>
                </a:solidFill>
              </a:rPr>
              <a:t>Skills for further matching with </a:t>
            </a:r>
            <a:r>
              <a:rPr lang="en-US">
                <a:solidFill>
                  <a:srgbClr val="B7B7B7"/>
                </a:solidFill>
              </a:rPr>
              <a:t>Course </a:t>
            </a:r>
            <a:r>
              <a:rPr lang="en-US">
                <a:solidFill>
                  <a:srgbClr val="B7B7B7"/>
                </a:solidFill>
              </a:rPr>
              <a:t>Skills:</a:t>
            </a:r>
            <a:endParaRPr>
              <a:solidFill>
                <a:srgbClr val="B7B7B7"/>
              </a:solidFill>
            </a:endParaRPr>
          </a:p>
          <a:p>
            <a:pPr indent="-237172" lvl="0" marL="228600" rtl="0" algn="l">
              <a:spcBef>
                <a:spcPts val="1800"/>
              </a:spcBef>
              <a:spcAft>
                <a:spcPts val="0"/>
              </a:spcAft>
              <a:buSzPts val="1800"/>
              <a:buChar char="•"/>
            </a:pPr>
            <a:r>
              <a:rPr lang="en-US"/>
              <a:t>Step 5: Removed duplicated skills (lower-cased)</a:t>
            </a:r>
            <a:endParaRPr/>
          </a:p>
          <a:p>
            <a:pPr indent="-237172" lvl="0" marL="228600" rtl="0" algn="l">
              <a:spcBef>
                <a:spcPts val="1800"/>
              </a:spcBef>
              <a:spcAft>
                <a:spcPts val="0"/>
              </a:spcAft>
              <a:buSzPts val="1800"/>
              <a:buChar char="•"/>
            </a:pPr>
            <a:r>
              <a:rPr lang="en-US"/>
              <a:t>Step 6: Save into ‘intermediate’ table ‘Listing Skills’ for further matching</a:t>
            </a:r>
            <a:endParaRPr/>
          </a:p>
          <a:p>
            <a:pPr indent="0" lvl="0" marL="457200" rtl="0" algn="l">
              <a:spcBef>
                <a:spcPts val="1800"/>
              </a:spcBef>
              <a:spcAft>
                <a:spcPts val="0"/>
              </a:spcAft>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401" name="Google Shape;401;g1b01f2dba25_0_64"/>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02" name="Google Shape;402;g1b01f2dba25_0_64"/>
          <p:cNvPicPr preferRelativeResize="0"/>
          <p:nvPr/>
        </p:nvPicPr>
        <p:blipFill>
          <a:blip r:embed="rId4">
            <a:alphaModFix/>
          </a:blip>
          <a:stretch>
            <a:fillRect/>
          </a:stretch>
        </p:blipFill>
        <p:spPr>
          <a:xfrm>
            <a:off x="8706201" y="1242975"/>
            <a:ext cx="2814775" cy="4587950"/>
          </a:xfrm>
          <a:prstGeom prst="rect">
            <a:avLst/>
          </a:prstGeom>
          <a:noFill/>
          <a:ln>
            <a:noFill/>
          </a:ln>
        </p:spPr>
      </p:pic>
      <p:pic>
        <p:nvPicPr>
          <p:cNvPr id="403" name="Google Shape;403;g1b01f2dba25_0_64"/>
          <p:cNvPicPr preferRelativeResize="0"/>
          <p:nvPr/>
        </p:nvPicPr>
        <p:blipFill>
          <a:blip r:embed="rId5">
            <a:alphaModFix/>
          </a:blip>
          <a:stretch>
            <a:fillRect/>
          </a:stretch>
        </p:blipFill>
        <p:spPr>
          <a:xfrm>
            <a:off x="559476" y="3644450"/>
            <a:ext cx="2455424" cy="2100750"/>
          </a:xfrm>
          <a:prstGeom prst="rect">
            <a:avLst/>
          </a:prstGeom>
          <a:noFill/>
          <a:ln>
            <a:noFill/>
          </a:ln>
        </p:spPr>
      </p:pic>
      <p:pic>
        <p:nvPicPr>
          <p:cNvPr id="404" name="Google Shape;404;g1b01f2dba25_0_64"/>
          <p:cNvPicPr preferRelativeResize="0"/>
          <p:nvPr/>
        </p:nvPicPr>
        <p:blipFill>
          <a:blip r:embed="rId6">
            <a:alphaModFix/>
          </a:blip>
          <a:stretch>
            <a:fillRect/>
          </a:stretch>
        </p:blipFill>
        <p:spPr>
          <a:xfrm>
            <a:off x="3355715" y="3154397"/>
            <a:ext cx="2554310" cy="2590800"/>
          </a:xfrm>
          <a:prstGeom prst="rect">
            <a:avLst/>
          </a:prstGeom>
          <a:noFill/>
          <a:ln>
            <a:noFill/>
          </a:ln>
        </p:spPr>
      </p:pic>
      <p:sp>
        <p:nvSpPr>
          <p:cNvPr id="405" name="Google Shape;405;g1b01f2dba25_0_64"/>
          <p:cNvSpPr txBox="1"/>
          <p:nvPr/>
        </p:nvSpPr>
        <p:spPr>
          <a:xfrm>
            <a:off x="1620475" y="5818050"/>
            <a:ext cx="67395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0000"/>
              </a:lnSpc>
              <a:spcBef>
                <a:spcPts val="1800"/>
              </a:spcBef>
              <a:spcAft>
                <a:spcPts val="0"/>
              </a:spcAft>
              <a:buNone/>
            </a:pPr>
            <a:r>
              <a:rPr lang="en-US" sz="1800">
                <a:solidFill>
                  <a:srgbClr val="E69138"/>
                </a:solidFill>
                <a:latin typeface="Gill Sans"/>
                <a:ea typeface="Gill Sans"/>
                <a:cs typeface="Gill Sans"/>
                <a:sym typeface="Gill Sans"/>
              </a:rPr>
              <a:t>Now Listing Skills is ready to meld with Course Skills</a:t>
            </a:r>
            <a:endParaRPr>
              <a:solidFill>
                <a:srgbClr val="E69138"/>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b3829dc558_5_0"/>
          <p:cNvSpPr txBox="1"/>
          <p:nvPr>
            <p:ph type="title"/>
          </p:nvPr>
        </p:nvSpPr>
        <p:spPr>
          <a:xfrm>
            <a:off x="338676" y="4519175"/>
            <a:ext cx="4844400" cy="1563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sz="4400"/>
              <a:t>Problem Statement</a:t>
            </a:r>
            <a:endParaRPr sz="4400"/>
          </a:p>
        </p:txBody>
      </p:sp>
      <p:pic>
        <p:nvPicPr>
          <p:cNvPr id="219" name="Google Shape;219;g1b3829dc558_5_0"/>
          <p:cNvPicPr preferRelativeResize="0"/>
          <p:nvPr>
            <p:ph idx="2" type="pic"/>
          </p:nvPr>
        </p:nvPicPr>
        <p:blipFill rotWithShape="1">
          <a:blip r:embed="rId3">
            <a:alphaModFix amt="90000"/>
          </a:blip>
          <a:srcRect b="5904" l="8172" r="8171" t="1381"/>
          <a:stretch/>
        </p:blipFill>
        <p:spPr>
          <a:xfrm>
            <a:off x="6096000" y="0"/>
            <a:ext cx="3054096" cy="3776470"/>
          </a:xfrm>
          <a:prstGeom prst="rect">
            <a:avLst/>
          </a:prstGeom>
          <a:solidFill>
            <a:schemeClr val="accent5"/>
          </a:solidFill>
          <a:ln>
            <a:noFill/>
          </a:ln>
        </p:spPr>
      </p:pic>
      <p:sp>
        <p:nvSpPr>
          <p:cNvPr id="220" name="Google Shape;220;g1b3829dc558_5_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21" name="Google Shape;221;g1b3829dc558_5_0"/>
          <p:cNvSpPr txBox="1"/>
          <p:nvPr>
            <p:ph idx="4294967295" type="body"/>
          </p:nvPr>
        </p:nvSpPr>
        <p:spPr>
          <a:xfrm>
            <a:off x="4655851" y="4329125"/>
            <a:ext cx="6572100" cy="1563600"/>
          </a:xfrm>
          <a:prstGeom prst="rect">
            <a:avLst/>
          </a:prstGeom>
          <a:noFill/>
          <a:ln>
            <a:noFill/>
          </a:ln>
        </p:spPr>
        <p:txBody>
          <a:bodyPr anchorCtr="0" anchor="t" bIns="0" lIns="0" spcFirstLastPara="1" rIns="0" wrap="square" tIns="0">
            <a:noAutofit/>
          </a:bodyPr>
          <a:lstStyle/>
          <a:p>
            <a:pPr indent="0" lvl="0" marL="0" rtl="0" algn="l">
              <a:spcBef>
                <a:spcPts val="1000"/>
              </a:spcBef>
              <a:spcAft>
                <a:spcPts val="0"/>
              </a:spcAft>
              <a:buNone/>
            </a:pPr>
            <a:r>
              <a:rPr lang="en-US" sz="1700">
                <a:solidFill>
                  <a:srgbClr val="DCDDDE"/>
                </a:solidFill>
                <a:latin typeface="Play"/>
                <a:ea typeface="Play"/>
                <a:cs typeface="Play"/>
                <a:sym typeface="Play"/>
              </a:rPr>
              <a:t>The average person spends 900,000 hours at work over the course of their life-time, so it stands to reason that changing career paths should be taken seriously. The skill set a person has is integral to advancing through the working world, so we set out to connect current occupations to job listings to the Coursera courses that will give you the skills to land your dream job.</a:t>
            </a:r>
            <a:endParaRPr sz="2500">
              <a:latin typeface="Play"/>
              <a:ea typeface="Play"/>
              <a:cs typeface="Play"/>
              <a:sym typeface="Play"/>
            </a:endParaRPr>
          </a:p>
        </p:txBody>
      </p:sp>
      <p:pic>
        <p:nvPicPr>
          <p:cNvPr id="222" name="Google Shape;222;g1b3829dc558_5_0"/>
          <p:cNvPicPr preferRelativeResize="0"/>
          <p:nvPr/>
        </p:nvPicPr>
        <p:blipFill rotWithShape="1">
          <a:blip r:embed="rId4">
            <a:alphaModFix/>
          </a:blip>
          <a:srcRect b="0" l="0" r="0" t="0"/>
          <a:stretch/>
        </p:blipFill>
        <p:spPr>
          <a:xfrm>
            <a:off x="3054100" y="0"/>
            <a:ext cx="2933949" cy="3776475"/>
          </a:xfrm>
          <a:prstGeom prst="rect">
            <a:avLst/>
          </a:prstGeom>
          <a:noFill/>
          <a:ln cap="flat" cmpd="sng" w="9525">
            <a:solidFill>
              <a:schemeClr val="lt1"/>
            </a:solidFill>
            <a:prstDash val="solid"/>
            <a:round/>
            <a:headEnd len="sm" w="sm" type="none"/>
            <a:tailEnd len="sm" w="sm" type="none"/>
          </a:ln>
        </p:spPr>
      </p:pic>
      <p:pic>
        <p:nvPicPr>
          <p:cNvPr id="223" name="Google Shape;223;g1b3829dc558_5_0"/>
          <p:cNvPicPr preferRelativeResize="0"/>
          <p:nvPr>
            <p:ph idx="5" type="pic"/>
          </p:nvPr>
        </p:nvPicPr>
        <p:blipFill rotWithShape="1">
          <a:blip r:embed="rId5">
            <a:alphaModFix/>
          </a:blip>
          <a:srcRect b="3636" l="2323" r="64858" t="10980"/>
          <a:stretch/>
        </p:blipFill>
        <p:spPr>
          <a:xfrm>
            <a:off x="9258050" y="0"/>
            <a:ext cx="2933948" cy="3776474"/>
          </a:xfrm>
          <a:prstGeom prst="rect">
            <a:avLst/>
          </a:prstGeom>
          <a:solidFill>
            <a:schemeClr val="accent5"/>
          </a:solidFill>
          <a:ln cap="flat" cmpd="sng" w="9525">
            <a:solidFill>
              <a:schemeClr val="lt1"/>
            </a:solidFill>
            <a:prstDash val="solid"/>
            <a:round/>
            <a:headEnd len="sm" w="sm" type="none"/>
            <a:tailEnd len="sm" w="sm" type="none"/>
          </a:ln>
        </p:spPr>
      </p:pic>
      <p:pic>
        <p:nvPicPr>
          <p:cNvPr id="224" name="Google Shape;224;g1b3829dc558_5_0"/>
          <p:cNvPicPr preferRelativeResize="0"/>
          <p:nvPr/>
        </p:nvPicPr>
        <p:blipFill rotWithShape="1">
          <a:blip r:embed="rId6">
            <a:alphaModFix/>
          </a:blip>
          <a:srcRect b="0" l="22303" r="19387" t="0"/>
          <a:stretch/>
        </p:blipFill>
        <p:spPr>
          <a:xfrm>
            <a:off x="0" y="0"/>
            <a:ext cx="2933950" cy="3776474"/>
          </a:xfrm>
          <a:prstGeom prst="rect">
            <a:avLst/>
          </a:prstGeom>
          <a:solidFill>
            <a:srgbClr val="A3A3C1"/>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g1b01f2dba25_0_114"/>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411" name="Google Shape;411;g1b01f2dba25_0_114"/>
          <p:cNvSpPr txBox="1"/>
          <p:nvPr>
            <p:ph idx="2" type="body"/>
          </p:nvPr>
        </p:nvSpPr>
        <p:spPr>
          <a:xfrm>
            <a:off x="559475" y="1693325"/>
            <a:ext cx="8146800" cy="4254600"/>
          </a:xfrm>
          <a:prstGeom prst="rect">
            <a:avLst/>
          </a:prstGeom>
          <a:noFill/>
          <a:ln>
            <a:noFill/>
          </a:ln>
        </p:spPr>
        <p:txBody>
          <a:bodyPr anchorCtr="0" anchor="t" bIns="0" lIns="0" spcFirstLastPara="1" rIns="0" wrap="square" tIns="0">
            <a:normAutofit/>
          </a:bodyPr>
          <a:lstStyle/>
          <a:p>
            <a:pPr indent="0" lvl="0" marL="0" rtl="0" algn="l">
              <a:spcBef>
                <a:spcPts val="1800"/>
              </a:spcBef>
              <a:spcAft>
                <a:spcPts val="0"/>
              </a:spcAft>
              <a:buNone/>
            </a:pPr>
            <a:r>
              <a:rPr lang="en-US">
                <a:solidFill>
                  <a:srgbClr val="B7B7B7"/>
                </a:solidFill>
              </a:rPr>
              <a:t>Matching Listing Skills with Course Skills:</a:t>
            </a:r>
            <a:endParaRPr>
              <a:solidFill>
                <a:srgbClr val="B7B7B7"/>
              </a:solidFill>
            </a:endParaRPr>
          </a:p>
          <a:p>
            <a:pPr indent="-237172" lvl="0" marL="228600" rtl="0" algn="l">
              <a:spcBef>
                <a:spcPts val="1800"/>
              </a:spcBef>
              <a:spcAft>
                <a:spcPts val="0"/>
              </a:spcAft>
              <a:buSzPts val="1800"/>
              <a:buChar char="•"/>
            </a:pPr>
            <a:r>
              <a:rPr lang="en-US"/>
              <a:t>Step 1: Matching Listing Skills to Course Skills using </a:t>
            </a:r>
            <a:r>
              <a:rPr lang="en-US">
                <a:solidFill>
                  <a:srgbClr val="BF9000"/>
                </a:solidFill>
              </a:rPr>
              <a:t>3-Gram Tokenizer</a:t>
            </a:r>
            <a:r>
              <a:rPr lang="en-US"/>
              <a:t> and </a:t>
            </a:r>
            <a:r>
              <a:rPr lang="en-US">
                <a:solidFill>
                  <a:srgbClr val="BF9000"/>
                </a:solidFill>
              </a:rPr>
              <a:t>Jaccard Similarity Measure</a:t>
            </a:r>
            <a:r>
              <a:rPr lang="en-US"/>
              <a:t> with </a:t>
            </a:r>
            <a:r>
              <a:rPr lang="en-US">
                <a:solidFill>
                  <a:srgbClr val="BF9000"/>
                </a:solidFill>
              </a:rPr>
              <a:t>Threshold=0.6</a:t>
            </a:r>
            <a:r>
              <a:rPr lang="en-US"/>
              <a:t> (pruning was applied for performance, because skills names lengths vary a lot):</a:t>
            </a:r>
            <a:endParaRPr/>
          </a:p>
          <a:p>
            <a:pPr indent="0" lvl="0" marL="0" rtl="0" algn="l">
              <a:spcBef>
                <a:spcPts val="1800"/>
              </a:spcBef>
              <a:spcAft>
                <a:spcPts val="0"/>
              </a:spcAft>
              <a:buNone/>
            </a:pPr>
            <a:r>
              <a:t/>
            </a:r>
            <a:endParaRPr/>
          </a:p>
          <a:p>
            <a:pPr indent="0" lvl="0" marL="457200" rtl="0" algn="l">
              <a:spcBef>
                <a:spcPts val="1800"/>
              </a:spcBef>
              <a:spcAft>
                <a:spcPts val="0"/>
              </a:spcAft>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412" name="Google Shape;412;g1b01f2dba25_0_114"/>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Skills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413" name="Google Shape;413;g1b01f2dba25_0_114"/>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14" name="Google Shape;414;g1b01f2dba25_0_114"/>
          <p:cNvPicPr preferRelativeResize="0"/>
          <p:nvPr/>
        </p:nvPicPr>
        <p:blipFill>
          <a:blip r:embed="rId4">
            <a:alphaModFix/>
          </a:blip>
          <a:stretch>
            <a:fillRect/>
          </a:stretch>
        </p:blipFill>
        <p:spPr>
          <a:xfrm>
            <a:off x="8706201" y="1242975"/>
            <a:ext cx="2814775" cy="4587950"/>
          </a:xfrm>
          <a:prstGeom prst="rect">
            <a:avLst/>
          </a:prstGeom>
          <a:noFill/>
          <a:ln>
            <a:noFill/>
          </a:ln>
        </p:spPr>
      </p:pic>
      <p:pic>
        <p:nvPicPr>
          <p:cNvPr id="415" name="Google Shape;415;g1b01f2dba25_0_114"/>
          <p:cNvPicPr preferRelativeResize="0"/>
          <p:nvPr/>
        </p:nvPicPr>
        <p:blipFill>
          <a:blip r:embed="rId5">
            <a:alphaModFix/>
          </a:blip>
          <a:stretch>
            <a:fillRect/>
          </a:stretch>
        </p:blipFill>
        <p:spPr>
          <a:xfrm>
            <a:off x="1620465" y="3363422"/>
            <a:ext cx="2554310" cy="2590800"/>
          </a:xfrm>
          <a:prstGeom prst="rect">
            <a:avLst/>
          </a:prstGeom>
          <a:noFill/>
          <a:ln>
            <a:noFill/>
          </a:ln>
        </p:spPr>
      </p:pic>
      <p:pic>
        <p:nvPicPr>
          <p:cNvPr id="416" name="Google Shape;416;g1b01f2dba25_0_114"/>
          <p:cNvPicPr preferRelativeResize="0"/>
          <p:nvPr/>
        </p:nvPicPr>
        <p:blipFill>
          <a:blip r:embed="rId6">
            <a:alphaModFix/>
          </a:blip>
          <a:stretch>
            <a:fillRect/>
          </a:stretch>
        </p:blipFill>
        <p:spPr>
          <a:xfrm>
            <a:off x="4574100" y="3363425"/>
            <a:ext cx="3832402" cy="2590800"/>
          </a:xfrm>
          <a:prstGeom prst="rect">
            <a:avLst/>
          </a:prstGeom>
          <a:noFill/>
          <a:ln>
            <a:noFill/>
          </a:ln>
        </p:spPr>
      </p:pic>
      <p:sp>
        <p:nvSpPr>
          <p:cNvPr id="417" name="Google Shape;417;g1b01f2dba25_0_114"/>
          <p:cNvSpPr/>
          <p:nvPr/>
        </p:nvSpPr>
        <p:spPr>
          <a:xfrm>
            <a:off x="1620475" y="3808900"/>
            <a:ext cx="2742600" cy="345300"/>
          </a:xfrm>
          <a:prstGeom prst="ellipse">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1b01f2dba25_0_114"/>
          <p:cNvSpPr/>
          <p:nvPr/>
        </p:nvSpPr>
        <p:spPr>
          <a:xfrm>
            <a:off x="4519375" y="4486175"/>
            <a:ext cx="4186800" cy="345300"/>
          </a:xfrm>
          <a:prstGeom prst="ellipse">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 name="Google Shape;419;g1b01f2dba25_0_114"/>
          <p:cNvCxnSpPr>
            <a:stCxn id="417" idx="6"/>
            <a:endCxn id="418" idx="0"/>
          </p:cNvCxnSpPr>
          <p:nvPr/>
        </p:nvCxnSpPr>
        <p:spPr>
          <a:xfrm>
            <a:off x="4363075" y="3981550"/>
            <a:ext cx="2249700" cy="504600"/>
          </a:xfrm>
          <a:prstGeom prst="straightConnector1">
            <a:avLst/>
          </a:prstGeom>
          <a:noFill/>
          <a:ln cap="flat" cmpd="sng" w="19050">
            <a:solidFill>
              <a:srgbClr val="FFD966"/>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g1b01f2dba25_0_97"/>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425" name="Google Shape;425;g1b01f2dba25_0_97"/>
          <p:cNvSpPr txBox="1"/>
          <p:nvPr>
            <p:ph idx="2" type="body"/>
          </p:nvPr>
        </p:nvSpPr>
        <p:spPr>
          <a:xfrm>
            <a:off x="559475" y="1693325"/>
            <a:ext cx="8146800" cy="4254600"/>
          </a:xfrm>
          <a:prstGeom prst="rect">
            <a:avLst/>
          </a:prstGeom>
          <a:noFill/>
          <a:ln>
            <a:noFill/>
          </a:ln>
        </p:spPr>
        <p:txBody>
          <a:bodyPr anchorCtr="0" anchor="t" bIns="0" lIns="0" spcFirstLastPara="1" rIns="0" wrap="square" tIns="0">
            <a:normAutofit/>
          </a:bodyPr>
          <a:lstStyle/>
          <a:p>
            <a:pPr indent="0" lvl="0" marL="0" rtl="0" algn="l">
              <a:spcBef>
                <a:spcPts val="1800"/>
              </a:spcBef>
              <a:spcAft>
                <a:spcPts val="0"/>
              </a:spcAft>
              <a:buNone/>
            </a:pPr>
            <a:r>
              <a:rPr lang="en-US">
                <a:solidFill>
                  <a:srgbClr val="B7B7B7"/>
                </a:solidFill>
              </a:rPr>
              <a:t>Matching</a:t>
            </a:r>
            <a:r>
              <a:rPr lang="en-US">
                <a:solidFill>
                  <a:srgbClr val="B7B7B7"/>
                </a:solidFill>
              </a:rPr>
              <a:t> Listing Skills with Course Skills:</a:t>
            </a:r>
            <a:endParaRPr>
              <a:solidFill>
                <a:srgbClr val="B7B7B7"/>
              </a:solidFill>
            </a:endParaRPr>
          </a:p>
          <a:p>
            <a:pPr indent="-237172" lvl="0" marL="228600" rtl="0" algn="l">
              <a:spcBef>
                <a:spcPts val="1800"/>
              </a:spcBef>
              <a:spcAft>
                <a:spcPts val="0"/>
              </a:spcAft>
              <a:buSzPts val="1800"/>
              <a:buChar char="•"/>
            </a:pPr>
            <a:r>
              <a:rPr lang="en-US"/>
              <a:t>Step 2: After matching, we want to preserve all matched Course Skills, so we make a list of matched skills as an attribute and include all ‘aliases’ there.</a:t>
            </a:r>
            <a:endParaRPr/>
          </a:p>
          <a:p>
            <a:pPr indent="0" lvl="0" marL="457200" rtl="0" algn="l">
              <a:spcBef>
                <a:spcPts val="1800"/>
              </a:spcBef>
              <a:spcAft>
                <a:spcPts val="0"/>
              </a:spcAft>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426" name="Google Shape;426;g1b01f2dba25_0_97"/>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Skills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427" name="Google Shape;427;g1b01f2dba25_0_97"/>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28" name="Google Shape;428;g1b01f2dba25_0_97"/>
          <p:cNvPicPr preferRelativeResize="0"/>
          <p:nvPr/>
        </p:nvPicPr>
        <p:blipFill>
          <a:blip r:embed="rId4">
            <a:alphaModFix/>
          </a:blip>
          <a:stretch>
            <a:fillRect/>
          </a:stretch>
        </p:blipFill>
        <p:spPr>
          <a:xfrm>
            <a:off x="8706201" y="1242975"/>
            <a:ext cx="2814775" cy="4587950"/>
          </a:xfrm>
          <a:prstGeom prst="rect">
            <a:avLst/>
          </a:prstGeom>
          <a:noFill/>
          <a:ln>
            <a:noFill/>
          </a:ln>
        </p:spPr>
      </p:pic>
      <p:pic>
        <p:nvPicPr>
          <p:cNvPr id="429" name="Google Shape;429;g1b01f2dba25_0_97"/>
          <p:cNvPicPr preferRelativeResize="0"/>
          <p:nvPr/>
        </p:nvPicPr>
        <p:blipFill>
          <a:blip r:embed="rId5">
            <a:alphaModFix/>
          </a:blip>
          <a:stretch>
            <a:fillRect/>
          </a:stretch>
        </p:blipFill>
        <p:spPr>
          <a:xfrm>
            <a:off x="1144785" y="3074298"/>
            <a:ext cx="6976176" cy="1682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g1b01f2dba25_0_130"/>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435" name="Google Shape;435;g1b01f2dba25_0_130"/>
          <p:cNvSpPr txBox="1"/>
          <p:nvPr>
            <p:ph idx="2" type="body"/>
          </p:nvPr>
        </p:nvSpPr>
        <p:spPr>
          <a:xfrm>
            <a:off x="550875" y="1627475"/>
            <a:ext cx="8146800" cy="4254600"/>
          </a:xfrm>
          <a:prstGeom prst="rect">
            <a:avLst/>
          </a:prstGeom>
          <a:noFill/>
          <a:ln>
            <a:noFill/>
          </a:ln>
        </p:spPr>
        <p:txBody>
          <a:bodyPr anchorCtr="0" anchor="t" bIns="0" lIns="0" spcFirstLastPara="1" rIns="0" wrap="square" tIns="0">
            <a:normAutofit/>
          </a:bodyPr>
          <a:lstStyle/>
          <a:p>
            <a:pPr indent="0" lvl="0" marL="0" rtl="0" algn="l">
              <a:spcBef>
                <a:spcPts val="1800"/>
              </a:spcBef>
              <a:spcAft>
                <a:spcPts val="0"/>
              </a:spcAft>
              <a:buNone/>
            </a:pPr>
            <a:r>
              <a:rPr lang="en-US">
                <a:solidFill>
                  <a:srgbClr val="B7B7B7"/>
                </a:solidFill>
              </a:rPr>
              <a:t>Matching Listing Skills with Course Skills:</a:t>
            </a:r>
            <a:endParaRPr>
              <a:solidFill>
                <a:srgbClr val="B7B7B7"/>
              </a:solidFill>
            </a:endParaRPr>
          </a:p>
          <a:p>
            <a:pPr indent="-237172" lvl="0" marL="228600" rtl="0" algn="l">
              <a:spcBef>
                <a:spcPts val="1800"/>
              </a:spcBef>
              <a:spcAft>
                <a:spcPts val="0"/>
              </a:spcAft>
              <a:buSzPts val="1800"/>
              <a:buChar char="•"/>
            </a:pPr>
            <a:r>
              <a:rPr lang="en-US"/>
              <a:t>Step 3: Create SKILL node table:</a:t>
            </a:r>
            <a:endParaRPr/>
          </a:p>
          <a:p>
            <a:pPr indent="0" lvl="0" marL="457200" rtl="0" algn="l">
              <a:spcBef>
                <a:spcPts val="1800"/>
              </a:spcBef>
              <a:spcAft>
                <a:spcPts val="0"/>
              </a:spcAft>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spcBef>
                <a:spcPts val="1800"/>
              </a:spcBef>
              <a:spcAft>
                <a:spcPts val="0"/>
              </a:spcAft>
              <a:buClr>
                <a:schemeClr val="lt1"/>
              </a:buClr>
              <a:buSzPts val="1800"/>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436" name="Google Shape;436;g1b01f2dba25_0_130"/>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Nodes: </a:t>
            </a:r>
            <a:r>
              <a:rPr lang="en-US"/>
              <a:t>Skills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437" name="Google Shape;437;g1b01f2dba25_0_13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38" name="Google Shape;438;g1b01f2dba25_0_130"/>
          <p:cNvPicPr preferRelativeResize="0"/>
          <p:nvPr/>
        </p:nvPicPr>
        <p:blipFill>
          <a:blip r:embed="rId4">
            <a:alphaModFix/>
          </a:blip>
          <a:stretch>
            <a:fillRect/>
          </a:stretch>
        </p:blipFill>
        <p:spPr>
          <a:xfrm>
            <a:off x="8706201" y="1242975"/>
            <a:ext cx="2814775" cy="4587950"/>
          </a:xfrm>
          <a:prstGeom prst="rect">
            <a:avLst/>
          </a:prstGeom>
          <a:noFill/>
          <a:ln>
            <a:noFill/>
          </a:ln>
        </p:spPr>
      </p:pic>
      <p:pic>
        <p:nvPicPr>
          <p:cNvPr id="439" name="Google Shape;439;g1b01f2dba25_0_130"/>
          <p:cNvPicPr preferRelativeResize="0"/>
          <p:nvPr/>
        </p:nvPicPr>
        <p:blipFill>
          <a:blip r:embed="rId5">
            <a:alphaModFix/>
          </a:blip>
          <a:stretch>
            <a:fillRect/>
          </a:stretch>
        </p:blipFill>
        <p:spPr>
          <a:xfrm>
            <a:off x="1063697" y="2880135"/>
            <a:ext cx="3690950" cy="2799275"/>
          </a:xfrm>
          <a:prstGeom prst="rect">
            <a:avLst/>
          </a:prstGeom>
          <a:noFill/>
          <a:ln>
            <a:noFill/>
          </a:ln>
        </p:spPr>
      </p:pic>
      <p:sp>
        <p:nvSpPr>
          <p:cNvPr id="440" name="Google Shape;440;g1b01f2dba25_0_130"/>
          <p:cNvSpPr txBox="1"/>
          <p:nvPr/>
        </p:nvSpPr>
        <p:spPr>
          <a:xfrm>
            <a:off x="5377950" y="3713363"/>
            <a:ext cx="2206800" cy="11328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(SKILL) NODE</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skill</a:t>
            </a:r>
            <a:r>
              <a:rPr lang="en-US" sz="1100">
                <a:solidFill>
                  <a:srgbClr val="212121"/>
                </a:solidFill>
              </a:rPr>
              <a:t>_id:ID</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skill_name</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aliases[]</a:t>
            </a:r>
            <a:endParaRPr sz="1100">
              <a:solidFill>
                <a:srgbClr val="212121"/>
              </a:solidFill>
            </a:endParaRPr>
          </a:p>
          <a:p>
            <a:pPr indent="0" lvl="0" marL="0" marR="381000" rtl="0" algn="l">
              <a:lnSpc>
                <a:spcPct val="115000"/>
              </a:lnSpc>
              <a:spcBef>
                <a:spcPts val="0"/>
              </a:spcBef>
              <a:spcAft>
                <a:spcPts val="0"/>
              </a:spcAft>
              <a:buNone/>
            </a:pPr>
            <a:r>
              <a:rPr lang="en-US" sz="1100">
                <a:solidFill>
                  <a:srgbClr val="212121"/>
                </a:solidFill>
              </a:rPr>
              <a:t>:LABEL = "SKILL"</a:t>
            </a:r>
            <a:endParaRPr>
              <a:solidFill>
                <a:srgbClr val="21212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g1b41b4d9267_3_22"/>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446" name="Google Shape;446;g1b41b4d9267_3_22"/>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Creating Relations</a:t>
            </a:r>
            <a:endParaRPr/>
          </a:p>
          <a:p>
            <a:pPr indent="0" lvl="0" marL="0" rtl="0" algn="l">
              <a:lnSpc>
                <a:spcPct val="90000"/>
              </a:lnSpc>
              <a:spcBef>
                <a:spcPts val="0"/>
              </a:spcBef>
              <a:spcAft>
                <a:spcPts val="0"/>
              </a:spcAft>
              <a:buClr>
                <a:schemeClr val="lt1"/>
              </a:buClr>
              <a:buSzPts val="4800"/>
              <a:buFont typeface="Play"/>
              <a:buNone/>
            </a:pPr>
            <a:r>
              <a:t/>
            </a:r>
            <a:endParaRPr sz="4500"/>
          </a:p>
        </p:txBody>
      </p:sp>
      <p:sp>
        <p:nvSpPr>
          <p:cNvPr id="447" name="Google Shape;447;g1b41b4d9267_3_22"/>
          <p:cNvSpPr txBox="1"/>
          <p:nvPr>
            <p:ph idx="2" type="body"/>
          </p:nvPr>
        </p:nvSpPr>
        <p:spPr>
          <a:xfrm>
            <a:off x="628900" y="1520825"/>
            <a:ext cx="7734300" cy="4254600"/>
          </a:xfrm>
          <a:prstGeom prst="rect">
            <a:avLst/>
          </a:prstGeom>
          <a:noFill/>
          <a:ln>
            <a:noFill/>
          </a:ln>
        </p:spPr>
        <p:txBody>
          <a:bodyPr anchorCtr="0" anchor="t" bIns="0" lIns="0" spcFirstLastPara="1" rIns="0" wrap="square" tIns="0">
            <a:normAutofit/>
          </a:bodyPr>
          <a:lstStyle/>
          <a:p>
            <a:pPr indent="-342900" lvl="0" marL="457200" rtl="0" algn="l">
              <a:spcBef>
                <a:spcPts val="1800"/>
              </a:spcBef>
              <a:spcAft>
                <a:spcPts val="0"/>
              </a:spcAft>
              <a:buSzPts val="1800"/>
              <a:buChar char="●"/>
            </a:pPr>
            <a:r>
              <a:rPr lang="en-US"/>
              <a:t>The notebooks create an individual CSV for each relation type</a:t>
            </a:r>
            <a:endParaRPr/>
          </a:p>
          <a:p>
            <a:pPr indent="-342900" lvl="1" marL="914400" rtl="0" algn="l">
              <a:spcBef>
                <a:spcPts val="0"/>
              </a:spcBef>
              <a:spcAft>
                <a:spcPts val="0"/>
              </a:spcAft>
              <a:buSzPts val="1800"/>
              <a:buChar char="○"/>
            </a:pPr>
            <a:r>
              <a:rPr lang="en-US"/>
              <a:t>Also stored into the “Output Dataset” folder</a:t>
            </a:r>
            <a:endParaRPr/>
          </a:p>
          <a:p>
            <a:pPr indent="-342900" lvl="1" marL="914400" rtl="0" algn="l">
              <a:spcBef>
                <a:spcPts val="0"/>
              </a:spcBef>
              <a:spcAft>
                <a:spcPts val="0"/>
              </a:spcAft>
              <a:buSzPts val="1800"/>
              <a:buChar char="○"/>
            </a:pPr>
            <a:r>
              <a:rPr lang="en-US"/>
              <a:t>We followed a predetermined schema to keep names consistent</a:t>
            </a:r>
            <a:endParaRPr/>
          </a:p>
          <a:p>
            <a:pPr indent="0" lvl="0" marL="0" rtl="0" algn="l">
              <a:spcBef>
                <a:spcPts val="1800"/>
              </a:spcBef>
              <a:spcAft>
                <a:spcPts val="0"/>
              </a:spcAft>
              <a:buNone/>
            </a:pPr>
            <a:r>
              <a:t/>
            </a:r>
            <a:endParaRPr/>
          </a:p>
          <a:p>
            <a:pPr indent="0" lvl="0" marL="0" rtl="0" algn="l">
              <a:spcBef>
                <a:spcPts val="1800"/>
              </a:spcBef>
              <a:spcAft>
                <a:spcPts val="0"/>
              </a:spcAft>
              <a:buNone/>
            </a:pPr>
            <a:r>
              <a:t/>
            </a:r>
            <a:endParaRPr/>
          </a:p>
          <a:p>
            <a:pPr indent="0" lvl="0" marL="0" rtl="0" algn="l">
              <a:spcBef>
                <a:spcPts val="1800"/>
              </a:spcBef>
              <a:spcAft>
                <a:spcPts val="0"/>
              </a:spcAft>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448" name="Google Shape;448;g1b41b4d9267_3_22"/>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49" name="Google Shape;449;g1b41b4d9267_3_22"/>
          <p:cNvPicPr preferRelativeResize="0"/>
          <p:nvPr/>
        </p:nvPicPr>
        <p:blipFill>
          <a:blip r:embed="rId4">
            <a:alphaModFix/>
          </a:blip>
          <a:stretch>
            <a:fillRect/>
          </a:stretch>
        </p:blipFill>
        <p:spPr>
          <a:xfrm>
            <a:off x="8075620" y="650513"/>
            <a:ext cx="3541805" cy="5772875"/>
          </a:xfrm>
          <a:prstGeom prst="rect">
            <a:avLst/>
          </a:prstGeom>
          <a:noFill/>
          <a:ln>
            <a:noFill/>
          </a:ln>
        </p:spPr>
      </p:pic>
      <p:sp>
        <p:nvSpPr>
          <p:cNvPr id="450" name="Google Shape;450;g1b41b4d9267_3_22"/>
          <p:cNvSpPr txBox="1"/>
          <p:nvPr/>
        </p:nvSpPr>
        <p:spPr>
          <a:xfrm>
            <a:off x="2905725" y="3536950"/>
            <a:ext cx="27801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(NAME OF RELATION) RELATION</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chemeClr val="dk1"/>
                </a:solidFill>
              </a:rPr>
              <a:t>:START_ID = start_node_id</a:t>
            </a:r>
            <a:endParaRPr sz="1100">
              <a:solidFill>
                <a:schemeClr val="dk1"/>
              </a:solidFill>
              <a:highlight>
                <a:srgbClr val="9FC5E8"/>
              </a:highlight>
            </a:endParaRPr>
          </a:p>
          <a:p>
            <a:pPr indent="0" lvl="0" marL="0" marR="381000" rtl="0" algn="l">
              <a:lnSpc>
                <a:spcPct val="115000"/>
              </a:lnSpc>
              <a:spcBef>
                <a:spcPts val="0"/>
              </a:spcBef>
              <a:spcAft>
                <a:spcPts val="0"/>
              </a:spcAft>
              <a:buNone/>
            </a:pPr>
            <a:r>
              <a:rPr lang="en-US" sz="1100">
                <a:solidFill>
                  <a:schemeClr val="dk1"/>
                </a:solidFill>
              </a:rPr>
              <a:t>:END_ID = end_node_id</a:t>
            </a:r>
            <a:endParaRPr sz="1100">
              <a:solidFill>
                <a:schemeClr val="dk1"/>
              </a:solidFill>
              <a:highlight>
                <a:srgbClr val="8E7CC3"/>
              </a:highlight>
            </a:endParaRPr>
          </a:p>
          <a:p>
            <a:pPr indent="0" lvl="0" marL="0" marR="381000" rtl="0" algn="l">
              <a:lnSpc>
                <a:spcPct val="115000"/>
              </a:lnSpc>
              <a:spcBef>
                <a:spcPts val="0"/>
              </a:spcBef>
              <a:spcAft>
                <a:spcPts val="0"/>
              </a:spcAft>
              <a:buNone/>
            </a:pPr>
            <a:r>
              <a:rPr lang="en-US" sz="1100">
                <a:solidFill>
                  <a:schemeClr val="dk1"/>
                </a:solidFill>
              </a:rPr>
              <a:t>:TYPE = "NAME_OF_RELATION"</a:t>
            </a:r>
            <a:endParaRPr sz="1100">
              <a:solidFill>
                <a:srgbClr val="21212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g1b41b4d9267_3_98"/>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456" name="Google Shape;456;g1b41b4d9267_3_98"/>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relation: </a:t>
            </a:r>
            <a:r>
              <a:rPr lang="en-US"/>
              <a:t>Belongs To </a:t>
            </a:r>
            <a:endParaRPr/>
          </a:p>
        </p:txBody>
      </p:sp>
      <p:sp>
        <p:nvSpPr>
          <p:cNvPr id="457" name="Google Shape;457;g1b41b4d9267_3_98"/>
          <p:cNvSpPr txBox="1"/>
          <p:nvPr>
            <p:ph idx="2" type="body"/>
          </p:nvPr>
        </p:nvSpPr>
        <p:spPr>
          <a:xfrm>
            <a:off x="550875" y="1341450"/>
            <a:ext cx="8829600" cy="4434000"/>
          </a:xfrm>
          <a:prstGeom prst="rect">
            <a:avLst/>
          </a:prstGeom>
          <a:noFill/>
          <a:ln>
            <a:noFill/>
          </a:ln>
        </p:spPr>
        <p:txBody>
          <a:bodyPr anchorCtr="0" anchor="t" bIns="0" lIns="0" spcFirstLastPara="1" rIns="0" wrap="square" tIns="0">
            <a:normAutofit/>
          </a:bodyPr>
          <a:lstStyle/>
          <a:p>
            <a:pPr indent="-342900" lvl="0" marL="457200" rtl="0" algn="l">
              <a:spcBef>
                <a:spcPts val="1800"/>
              </a:spcBef>
              <a:spcAft>
                <a:spcPts val="0"/>
              </a:spcAft>
              <a:buSzPts val="1800"/>
              <a:buChar char="●"/>
            </a:pPr>
            <a:r>
              <a:rPr lang="en-US"/>
              <a:t>Steps to match Listing Title and Occupation</a:t>
            </a:r>
            <a:endParaRPr/>
          </a:p>
          <a:p>
            <a:pPr indent="-342900" lvl="1" marL="914400" rtl="0" algn="l">
              <a:spcBef>
                <a:spcPts val="0"/>
              </a:spcBef>
              <a:spcAft>
                <a:spcPts val="0"/>
              </a:spcAft>
              <a:buSzPts val="1800"/>
              <a:buChar char="○"/>
            </a:pPr>
            <a:r>
              <a:rPr lang="en-US"/>
              <a:t>Turn everything lowercase and remove certain characters (leave in +)</a:t>
            </a:r>
            <a:endParaRPr/>
          </a:p>
          <a:p>
            <a:pPr indent="-342900" lvl="1" marL="914400" rtl="0" algn="l">
              <a:spcBef>
                <a:spcPts val="0"/>
              </a:spcBef>
              <a:spcAft>
                <a:spcPts val="0"/>
              </a:spcAft>
              <a:buSzPts val="1800"/>
              <a:buChar char="○"/>
            </a:pPr>
            <a:r>
              <a:rPr lang="en-US"/>
              <a:t>Occupation Title often had two titles in one </a:t>
            </a:r>
            <a:endParaRPr/>
          </a:p>
          <a:p>
            <a:pPr indent="-342900" lvl="2" marL="1371600" rtl="0" algn="l">
              <a:spcBef>
                <a:spcPts val="0"/>
              </a:spcBef>
              <a:spcAft>
                <a:spcPts val="0"/>
              </a:spcAft>
              <a:buSzPts val="1800"/>
              <a:buChar char="■"/>
            </a:pPr>
            <a:r>
              <a:rPr lang="en-US"/>
              <a:t>“Zoologist and Wildlife Biologists”</a:t>
            </a:r>
            <a:endParaRPr/>
          </a:p>
          <a:p>
            <a:pPr indent="-342900" lvl="2" marL="1371600" rtl="0" algn="l">
              <a:spcBef>
                <a:spcPts val="0"/>
              </a:spcBef>
              <a:spcAft>
                <a:spcPts val="0"/>
              </a:spcAft>
              <a:buSzPts val="1800"/>
              <a:buChar char="■"/>
            </a:pPr>
            <a:r>
              <a:rPr lang="en-US"/>
              <a:t>Split into two rows, “Zoologist” and “Wildlife Biologists” with same ID </a:t>
            </a:r>
            <a:endParaRPr/>
          </a:p>
          <a:p>
            <a:pPr indent="0" lvl="0" marL="914400" rtl="0" algn="l">
              <a:spcBef>
                <a:spcPts val="1800"/>
              </a:spcBef>
              <a:spcAft>
                <a:spcPts val="0"/>
              </a:spcAft>
              <a:buNone/>
            </a:pPr>
            <a:r>
              <a:t/>
            </a:r>
            <a:endParaRPr/>
          </a:p>
          <a:p>
            <a:pPr indent="0" lvl="0" marL="914400" rtl="0" algn="l">
              <a:spcBef>
                <a:spcPts val="1800"/>
              </a:spcBef>
              <a:spcAft>
                <a:spcPts val="0"/>
              </a:spcAft>
              <a:buNone/>
            </a:pPr>
            <a:r>
              <a:t/>
            </a:r>
            <a:endParaRPr/>
          </a:p>
          <a:p>
            <a:pPr indent="-342900" lvl="1" marL="914400" rtl="0" algn="l">
              <a:spcBef>
                <a:spcPts val="1800"/>
              </a:spcBef>
              <a:spcAft>
                <a:spcPts val="0"/>
              </a:spcAft>
              <a:buSzPts val="1800"/>
              <a:buChar char="○"/>
            </a:pPr>
            <a:r>
              <a:rPr lang="en-US"/>
              <a:t>Explode the occupation_synonym array and have the synonyms also represent occupation titles and appended the results</a:t>
            </a:r>
            <a:endParaRPr/>
          </a:p>
          <a:p>
            <a:pPr indent="0" lvl="0" marL="914400" rtl="0" algn="l">
              <a:spcBef>
                <a:spcPts val="1800"/>
              </a:spcBef>
              <a:spcAft>
                <a:spcPts val="0"/>
              </a:spcAft>
              <a:buNone/>
            </a:pPr>
            <a:r>
              <a:t/>
            </a:r>
            <a:endParaRPr/>
          </a:p>
        </p:txBody>
      </p:sp>
      <p:sp>
        <p:nvSpPr>
          <p:cNvPr id="458" name="Google Shape;458;g1b41b4d9267_3_98"/>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59" name="Google Shape;459;g1b41b4d9267_3_98"/>
          <p:cNvPicPr preferRelativeResize="0"/>
          <p:nvPr/>
        </p:nvPicPr>
        <p:blipFill>
          <a:blip r:embed="rId4">
            <a:alphaModFix/>
          </a:blip>
          <a:stretch>
            <a:fillRect/>
          </a:stretch>
        </p:blipFill>
        <p:spPr>
          <a:xfrm>
            <a:off x="9766562" y="2154288"/>
            <a:ext cx="2056925" cy="2987675"/>
          </a:xfrm>
          <a:prstGeom prst="rect">
            <a:avLst/>
          </a:prstGeom>
          <a:noFill/>
          <a:ln>
            <a:noFill/>
          </a:ln>
        </p:spPr>
      </p:pic>
      <p:pic>
        <p:nvPicPr>
          <p:cNvPr id="460" name="Google Shape;460;g1b41b4d9267_3_98"/>
          <p:cNvPicPr preferRelativeResize="0"/>
          <p:nvPr/>
        </p:nvPicPr>
        <p:blipFill rotWithShape="1">
          <a:blip r:embed="rId5">
            <a:alphaModFix/>
          </a:blip>
          <a:srcRect b="0" l="0" r="65627" t="0"/>
          <a:stretch/>
        </p:blipFill>
        <p:spPr>
          <a:xfrm>
            <a:off x="992257" y="2915375"/>
            <a:ext cx="3767895" cy="960150"/>
          </a:xfrm>
          <a:prstGeom prst="rect">
            <a:avLst/>
          </a:prstGeom>
          <a:noFill/>
          <a:ln>
            <a:noFill/>
          </a:ln>
        </p:spPr>
      </p:pic>
      <p:pic>
        <p:nvPicPr>
          <p:cNvPr id="461" name="Google Shape;461;g1b41b4d9267_3_98"/>
          <p:cNvPicPr preferRelativeResize="0"/>
          <p:nvPr/>
        </p:nvPicPr>
        <p:blipFill rotWithShape="1">
          <a:blip r:embed="rId5">
            <a:alphaModFix/>
          </a:blip>
          <a:srcRect b="0" l="0" r="41836" t="0"/>
          <a:stretch/>
        </p:blipFill>
        <p:spPr>
          <a:xfrm>
            <a:off x="603020" y="5039500"/>
            <a:ext cx="4448399" cy="657275"/>
          </a:xfrm>
          <a:prstGeom prst="rect">
            <a:avLst/>
          </a:prstGeom>
          <a:noFill/>
          <a:ln>
            <a:noFill/>
          </a:ln>
        </p:spPr>
      </p:pic>
      <p:pic>
        <p:nvPicPr>
          <p:cNvPr id="462" name="Google Shape;462;g1b41b4d9267_3_98"/>
          <p:cNvPicPr preferRelativeResize="0"/>
          <p:nvPr/>
        </p:nvPicPr>
        <p:blipFill>
          <a:blip r:embed="rId6">
            <a:alphaModFix/>
          </a:blip>
          <a:stretch>
            <a:fillRect/>
          </a:stretch>
        </p:blipFill>
        <p:spPr>
          <a:xfrm>
            <a:off x="4999275" y="2889563"/>
            <a:ext cx="2550158" cy="960150"/>
          </a:xfrm>
          <a:prstGeom prst="rect">
            <a:avLst/>
          </a:prstGeom>
          <a:noFill/>
          <a:ln>
            <a:noFill/>
          </a:ln>
        </p:spPr>
      </p:pic>
      <p:sp>
        <p:nvSpPr>
          <p:cNvPr id="463" name="Google Shape;463;g1b41b4d9267_3_98"/>
          <p:cNvSpPr/>
          <p:nvPr/>
        </p:nvSpPr>
        <p:spPr>
          <a:xfrm>
            <a:off x="3050400" y="3588925"/>
            <a:ext cx="1822500" cy="346200"/>
          </a:xfrm>
          <a:prstGeom prst="ellipse">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1b41b4d9267_3_98"/>
          <p:cNvSpPr/>
          <p:nvPr/>
        </p:nvSpPr>
        <p:spPr>
          <a:xfrm>
            <a:off x="6509375" y="3362538"/>
            <a:ext cx="1262400" cy="571200"/>
          </a:xfrm>
          <a:prstGeom prst="ellipse">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g1b41b4d9267_3_98"/>
          <p:cNvPicPr preferRelativeResize="0"/>
          <p:nvPr/>
        </p:nvPicPr>
        <p:blipFill>
          <a:blip r:embed="rId7">
            <a:alphaModFix/>
          </a:blip>
          <a:stretch>
            <a:fillRect/>
          </a:stretch>
        </p:blipFill>
        <p:spPr>
          <a:xfrm>
            <a:off x="5806438" y="4610150"/>
            <a:ext cx="3574026" cy="20951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g1b41b4d9267_3_111"/>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471" name="Google Shape;471;g1b41b4d9267_3_111"/>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relation: </a:t>
            </a:r>
            <a:r>
              <a:rPr lang="en-US"/>
              <a:t>Belongs To </a:t>
            </a:r>
            <a:endParaRPr/>
          </a:p>
        </p:txBody>
      </p:sp>
      <p:sp>
        <p:nvSpPr>
          <p:cNvPr id="472" name="Google Shape;472;g1b41b4d9267_3_111"/>
          <p:cNvSpPr txBox="1"/>
          <p:nvPr>
            <p:ph idx="2" type="body"/>
          </p:nvPr>
        </p:nvSpPr>
        <p:spPr>
          <a:xfrm>
            <a:off x="550875" y="1520825"/>
            <a:ext cx="8829600" cy="4254600"/>
          </a:xfrm>
          <a:prstGeom prst="rect">
            <a:avLst/>
          </a:prstGeom>
          <a:noFill/>
          <a:ln>
            <a:noFill/>
          </a:ln>
        </p:spPr>
        <p:txBody>
          <a:bodyPr anchorCtr="0" anchor="t" bIns="0" lIns="0" spcFirstLastPara="1" rIns="0" wrap="square" tIns="0">
            <a:normAutofit/>
          </a:bodyPr>
          <a:lstStyle/>
          <a:p>
            <a:pPr indent="-342900" lvl="0" marL="914400" rtl="0" algn="l">
              <a:spcBef>
                <a:spcPts val="1800"/>
              </a:spcBef>
              <a:spcAft>
                <a:spcPts val="0"/>
              </a:spcAft>
              <a:buSzPts val="1800"/>
              <a:buChar char="●"/>
            </a:pPr>
            <a:r>
              <a:rPr lang="en-US"/>
              <a:t>For every listing title, loop through every occupation title to find the highest 3-gram Jaccard similarity score</a:t>
            </a:r>
            <a:endParaRPr/>
          </a:p>
          <a:p>
            <a:pPr indent="-342900" lvl="2" marL="1371600" rtl="0" algn="l">
              <a:spcBef>
                <a:spcPts val="0"/>
              </a:spcBef>
              <a:spcAft>
                <a:spcPts val="0"/>
              </a:spcAft>
              <a:buSzPts val="1800"/>
              <a:buChar char="■"/>
            </a:pPr>
            <a:r>
              <a:rPr lang="en-US"/>
              <a:t>Helped account for miss-spellings or slight changes such as Software Engineer 3 vs Software Engineer</a:t>
            </a:r>
            <a:endParaRPr/>
          </a:p>
          <a:p>
            <a:pPr indent="-342900" lvl="2" marL="1371600" rtl="0" algn="l">
              <a:spcBef>
                <a:spcPts val="0"/>
              </a:spcBef>
              <a:spcAft>
                <a:spcPts val="0"/>
              </a:spcAft>
              <a:buSzPts val="1800"/>
              <a:buChar char="■"/>
            </a:pPr>
            <a:r>
              <a:rPr lang="en-US"/>
              <a:t>White space and other n-grams were not as successful </a:t>
            </a:r>
            <a:endParaRPr/>
          </a:p>
          <a:p>
            <a:pPr indent="-342900" lvl="3" marL="1828800" rtl="0" algn="l">
              <a:spcBef>
                <a:spcPts val="0"/>
              </a:spcBef>
              <a:spcAft>
                <a:spcPts val="0"/>
              </a:spcAft>
              <a:buSzPts val="1800"/>
              <a:buChar char="●"/>
            </a:pPr>
            <a:r>
              <a:rPr lang="en-US"/>
              <a:t>relatively short titles </a:t>
            </a:r>
            <a:endParaRPr/>
          </a:p>
          <a:p>
            <a:pPr indent="0" lvl="0" marL="0" rtl="0" algn="l">
              <a:spcBef>
                <a:spcPts val="1800"/>
              </a:spcBef>
              <a:spcAft>
                <a:spcPts val="0"/>
              </a:spcAft>
              <a:buNone/>
            </a:pPr>
            <a:r>
              <a:t/>
            </a:r>
            <a:endParaRPr/>
          </a:p>
        </p:txBody>
      </p:sp>
      <p:sp>
        <p:nvSpPr>
          <p:cNvPr id="473" name="Google Shape;473;g1b41b4d9267_3_111"/>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74" name="Google Shape;474;g1b41b4d9267_3_111"/>
          <p:cNvPicPr preferRelativeResize="0"/>
          <p:nvPr/>
        </p:nvPicPr>
        <p:blipFill>
          <a:blip r:embed="rId4">
            <a:alphaModFix/>
          </a:blip>
          <a:stretch>
            <a:fillRect/>
          </a:stretch>
        </p:blipFill>
        <p:spPr>
          <a:xfrm>
            <a:off x="9766562" y="2154288"/>
            <a:ext cx="2056925" cy="2987675"/>
          </a:xfrm>
          <a:prstGeom prst="rect">
            <a:avLst/>
          </a:prstGeom>
          <a:noFill/>
          <a:ln>
            <a:noFill/>
          </a:ln>
        </p:spPr>
      </p:pic>
      <p:pic>
        <p:nvPicPr>
          <p:cNvPr id="475" name="Google Shape;475;g1b41b4d9267_3_111"/>
          <p:cNvPicPr preferRelativeResize="0"/>
          <p:nvPr/>
        </p:nvPicPr>
        <p:blipFill>
          <a:blip r:embed="rId5">
            <a:alphaModFix/>
          </a:blip>
          <a:stretch>
            <a:fillRect/>
          </a:stretch>
        </p:blipFill>
        <p:spPr>
          <a:xfrm>
            <a:off x="1233500" y="3536960"/>
            <a:ext cx="7865702" cy="250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g1b41b4d9267_1_115"/>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481" name="Google Shape;481;g1b41b4d9267_1_115"/>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relation: </a:t>
            </a:r>
            <a:r>
              <a:rPr lang="en-US"/>
              <a:t>Belongs To </a:t>
            </a:r>
            <a:endParaRPr/>
          </a:p>
        </p:txBody>
      </p:sp>
      <p:sp>
        <p:nvSpPr>
          <p:cNvPr id="482" name="Google Shape;482;g1b41b4d9267_1_115"/>
          <p:cNvSpPr txBox="1"/>
          <p:nvPr>
            <p:ph idx="2" type="body"/>
          </p:nvPr>
        </p:nvSpPr>
        <p:spPr>
          <a:xfrm>
            <a:off x="550875" y="1520825"/>
            <a:ext cx="8829600" cy="4254600"/>
          </a:xfrm>
          <a:prstGeom prst="rect">
            <a:avLst/>
          </a:prstGeom>
          <a:noFill/>
          <a:ln>
            <a:noFill/>
          </a:ln>
        </p:spPr>
        <p:txBody>
          <a:bodyPr anchorCtr="0" anchor="t" bIns="0" lIns="0" spcFirstLastPara="1" rIns="0" wrap="square" tIns="0">
            <a:normAutofit lnSpcReduction="20000"/>
          </a:bodyPr>
          <a:lstStyle/>
          <a:p>
            <a:pPr indent="-342900" lvl="0" marL="457200" rtl="0" algn="l">
              <a:spcBef>
                <a:spcPts val="1800"/>
              </a:spcBef>
              <a:spcAft>
                <a:spcPts val="0"/>
              </a:spcAft>
              <a:buSzPts val="1800"/>
              <a:buChar char="●"/>
            </a:pPr>
            <a:r>
              <a:rPr lang="en-US"/>
              <a:t>If the highest similarity score for the listing title was &lt; 0.3, then the cleaned listing skills were used to generate a request from the ONET API to find the most similar occupation match</a:t>
            </a:r>
            <a:endParaRPr/>
          </a:p>
          <a:p>
            <a:pPr indent="0" lvl="0" marL="0" rtl="0" algn="l">
              <a:spcBef>
                <a:spcPts val="1800"/>
              </a:spcBef>
              <a:spcAft>
                <a:spcPts val="0"/>
              </a:spcAft>
              <a:buNone/>
            </a:pPr>
            <a:r>
              <a:t/>
            </a:r>
            <a:endParaRPr/>
          </a:p>
          <a:p>
            <a:pPr indent="0" lvl="0" marL="0" rtl="0" algn="l">
              <a:spcBef>
                <a:spcPts val="1800"/>
              </a:spcBef>
              <a:spcAft>
                <a:spcPts val="0"/>
              </a:spcAft>
              <a:buNone/>
            </a:pPr>
            <a:r>
              <a:t/>
            </a:r>
            <a:endParaRPr/>
          </a:p>
          <a:p>
            <a:pPr indent="0" lvl="0" marL="0" rtl="0" algn="l">
              <a:spcBef>
                <a:spcPts val="1800"/>
              </a:spcBef>
              <a:spcAft>
                <a:spcPts val="0"/>
              </a:spcAft>
              <a:buNone/>
            </a:pPr>
            <a:r>
              <a:t/>
            </a:r>
            <a:endParaRPr/>
          </a:p>
          <a:p>
            <a:pPr indent="0" lvl="0" marL="0" rtl="0" algn="l">
              <a:spcBef>
                <a:spcPts val="1800"/>
              </a:spcBef>
              <a:spcAft>
                <a:spcPts val="0"/>
              </a:spcAft>
              <a:buNone/>
            </a:pPr>
            <a:r>
              <a:t/>
            </a:r>
            <a:endParaRPr/>
          </a:p>
          <a:p>
            <a:pPr indent="0" lvl="0" marL="0" rtl="0" algn="l">
              <a:spcBef>
                <a:spcPts val="1800"/>
              </a:spcBef>
              <a:spcAft>
                <a:spcPts val="0"/>
              </a:spcAft>
              <a:buNone/>
            </a:pPr>
            <a:r>
              <a:t/>
            </a:r>
            <a:endParaRPr/>
          </a:p>
          <a:p>
            <a:pPr indent="-342900" lvl="0" marL="457200" rtl="0" algn="l">
              <a:spcBef>
                <a:spcPts val="1800"/>
              </a:spcBef>
              <a:spcAft>
                <a:spcPts val="0"/>
              </a:spcAft>
              <a:buSzPts val="1800"/>
              <a:buChar char="●"/>
            </a:pPr>
            <a:r>
              <a:rPr lang="en-US"/>
              <a:t>Appended the two dataframes together</a:t>
            </a:r>
            <a:endParaRPr/>
          </a:p>
          <a:p>
            <a:pPr indent="0" lvl="0" marL="457200" rtl="0" algn="l">
              <a:spcBef>
                <a:spcPts val="1800"/>
              </a:spcBef>
              <a:spcAft>
                <a:spcPts val="0"/>
              </a:spcAft>
              <a:buNone/>
            </a:pPr>
            <a:r>
              <a:t/>
            </a:r>
            <a:endParaRPr/>
          </a:p>
        </p:txBody>
      </p:sp>
      <p:sp>
        <p:nvSpPr>
          <p:cNvPr id="483" name="Google Shape;483;g1b41b4d9267_1_115"/>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84" name="Google Shape;484;g1b41b4d9267_1_115"/>
          <p:cNvPicPr preferRelativeResize="0"/>
          <p:nvPr/>
        </p:nvPicPr>
        <p:blipFill>
          <a:blip r:embed="rId4">
            <a:alphaModFix/>
          </a:blip>
          <a:stretch>
            <a:fillRect/>
          </a:stretch>
        </p:blipFill>
        <p:spPr>
          <a:xfrm>
            <a:off x="9766562" y="2154288"/>
            <a:ext cx="2056925" cy="2987675"/>
          </a:xfrm>
          <a:prstGeom prst="rect">
            <a:avLst/>
          </a:prstGeom>
          <a:noFill/>
          <a:ln>
            <a:noFill/>
          </a:ln>
        </p:spPr>
      </p:pic>
      <p:pic>
        <p:nvPicPr>
          <p:cNvPr id="485" name="Google Shape;485;g1b41b4d9267_1_115"/>
          <p:cNvPicPr preferRelativeResize="0"/>
          <p:nvPr/>
        </p:nvPicPr>
        <p:blipFill>
          <a:blip r:embed="rId5">
            <a:alphaModFix/>
          </a:blip>
          <a:stretch>
            <a:fillRect/>
          </a:stretch>
        </p:blipFill>
        <p:spPr>
          <a:xfrm>
            <a:off x="1651525" y="2349498"/>
            <a:ext cx="6269523" cy="2068374"/>
          </a:xfrm>
          <a:prstGeom prst="rect">
            <a:avLst/>
          </a:prstGeom>
          <a:noFill/>
          <a:ln>
            <a:noFill/>
          </a:ln>
        </p:spPr>
      </p:pic>
      <p:sp>
        <p:nvSpPr>
          <p:cNvPr id="486" name="Google Shape;486;g1b41b4d9267_1_115"/>
          <p:cNvSpPr txBox="1"/>
          <p:nvPr/>
        </p:nvSpPr>
        <p:spPr>
          <a:xfrm>
            <a:off x="5868825" y="4832850"/>
            <a:ext cx="29274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(BELONGS TO) RELATION</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chemeClr val="dk1"/>
                </a:solidFill>
              </a:rPr>
              <a:t>:START_ID = listing_id</a:t>
            </a:r>
            <a:endParaRPr sz="1100">
              <a:solidFill>
                <a:schemeClr val="dk1"/>
              </a:solidFill>
              <a:highlight>
                <a:srgbClr val="9FC5E8"/>
              </a:highlight>
            </a:endParaRPr>
          </a:p>
          <a:p>
            <a:pPr indent="0" lvl="0" marL="0" marR="381000" rtl="0" algn="l">
              <a:lnSpc>
                <a:spcPct val="115000"/>
              </a:lnSpc>
              <a:spcBef>
                <a:spcPts val="0"/>
              </a:spcBef>
              <a:spcAft>
                <a:spcPts val="0"/>
              </a:spcAft>
              <a:buNone/>
            </a:pPr>
            <a:r>
              <a:rPr lang="en-US" sz="1100">
                <a:solidFill>
                  <a:schemeClr val="dk1"/>
                </a:solidFill>
              </a:rPr>
              <a:t>:END_ID = occupation_id</a:t>
            </a:r>
            <a:endParaRPr sz="1100">
              <a:solidFill>
                <a:schemeClr val="dk1"/>
              </a:solidFill>
              <a:highlight>
                <a:srgbClr val="8E7CC3"/>
              </a:highlight>
            </a:endParaRPr>
          </a:p>
          <a:p>
            <a:pPr indent="0" lvl="0" marL="0" marR="381000" rtl="0" algn="l">
              <a:lnSpc>
                <a:spcPct val="115000"/>
              </a:lnSpc>
              <a:spcBef>
                <a:spcPts val="0"/>
              </a:spcBef>
              <a:spcAft>
                <a:spcPts val="0"/>
              </a:spcAft>
              <a:buNone/>
            </a:pPr>
            <a:r>
              <a:rPr lang="en-US" sz="1100">
                <a:solidFill>
                  <a:schemeClr val="dk1"/>
                </a:solidFill>
              </a:rPr>
              <a:t>:TYPE = "BELONGS_TO"</a:t>
            </a:r>
            <a:endParaRPr sz="1100">
              <a:solidFill>
                <a:srgbClr val="21212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g1b41b4d9267_1_156"/>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492" name="Google Shape;492;g1b41b4d9267_1_156"/>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Relation: </a:t>
            </a:r>
            <a:r>
              <a:rPr lang="en-US"/>
              <a:t>Has Future</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493" name="Google Shape;493;g1b41b4d9267_1_156"/>
          <p:cNvSpPr txBox="1"/>
          <p:nvPr>
            <p:ph idx="2" type="body"/>
          </p:nvPr>
        </p:nvSpPr>
        <p:spPr>
          <a:xfrm>
            <a:off x="559475" y="1693325"/>
            <a:ext cx="9713400" cy="4254600"/>
          </a:xfrm>
          <a:prstGeom prst="rect">
            <a:avLst/>
          </a:prstGeom>
          <a:noFill/>
          <a:ln>
            <a:noFill/>
          </a:ln>
        </p:spPr>
        <p:txBody>
          <a:bodyPr anchorCtr="0" anchor="t" bIns="0" lIns="0" spcFirstLastPara="1" rIns="0" wrap="square" tIns="0">
            <a:normAutofit/>
          </a:bodyPr>
          <a:lstStyle/>
          <a:p>
            <a:pPr indent="-122872" lvl="0" marL="228600" rtl="0" algn="l">
              <a:spcBef>
                <a:spcPts val="1800"/>
              </a:spcBef>
              <a:spcAft>
                <a:spcPts val="0"/>
              </a:spcAft>
              <a:buClr>
                <a:schemeClr val="lt1"/>
              </a:buClr>
              <a:buSzPts val="1800"/>
              <a:buNone/>
            </a:pPr>
            <a:r>
              <a:t/>
            </a:r>
            <a:endParaRPr/>
          </a:p>
          <a:p>
            <a:pPr indent="-122872" lvl="0" marL="228600" rtl="0" algn="l">
              <a:lnSpc>
                <a:spcPct val="110000"/>
              </a:lnSpc>
              <a:spcBef>
                <a:spcPts val="1800"/>
              </a:spcBef>
              <a:spcAft>
                <a:spcPts val="0"/>
              </a:spcAft>
              <a:buClr>
                <a:schemeClr val="lt1"/>
              </a:buClr>
              <a:buSzPts val="1800"/>
              <a:buNone/>
            </a:pPr>
            <a:r>
              <a:t/>
            </a:r>
            <a:endParaRPr/>
          </a:p>
        </p:txBody>
      </p:sp>
      <p:sp>
        <p:nvSpPr>
          <p:cNvPr id="494" name="Google Shape;494;g1b41b4d9267_1_156"/>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95" name="Google Shape;495;g1b41b4d9267_1_156"/>
          <p:cNvPicPr preferRelativeResize="0"/>
          <p:nvPr/>
        </p:nvPicPr>
        <p:blipFill>
          <a:blip r:embed="rId4">
            <a:alphaModFix/>
          </a:blip>
          <a:stretch>
            <a:fillRect/>
          </a:stretch>
        </p:blipFill>
        <p:spPr>
          <a:xfrm>
            <a:off x="8194400" y="2328356"/>
            <a:ext cx="2510125" cy="3619575"/>
          </a:xfrm>
          <a:prstGeom prst="rect">
            <a:avLst/>
          </a:prstGeom>
          <a:noFill/>
          <a:ln>
            <a:noFill/>
          </a:ln>
        </p:spPr>
      </p:pic>
      <p:sp>
        <p:nvSpPr>
          <p:cNvPr id="496" name="Google Shape;496;g1b41b4d9267_1_156"/>
          <p:cNvSpPr txBox="1"/>
          <p:nvPr/>
        </p:nvSpPr>
        <p:spPr>
          <a:xfrm>
            <a:off x="3225325" y="3351575"/>
            <a:ext cx="29274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(HAS_FUTURE) RELATION</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chemeClr val="dk1"/>
                </a:solidFill>
              </a:rPr>
              <a:t>:START_ID = occupation_id</a:t>
            </a:r>
            <a:endParaRPr sz="1100">
              <a:solidFill>
                <a:schemeClr val="dk1"/>
              </a:solidFill>
              <a:highlight>
                <a:srgbClr val="9FC5E8"/>
              </a:highlight>
            </a:endParaRPr>
          </a:p>
          <a:p>
            <a:pPr indent="0" lvl="0" marL="0" marR="381000" rtl="0" algn="l">
              <a:lnSpc>
                <a:spcPct val="115000"/>
              </a:lnSpc>
              <a:spcBef>
                <a:spcPts val="0"/>
              </a:spcBef>
              <a:spcAft>
                <a:spcPts val="0"/>
              </a:spcAft>
              <a:buNone/>
            </a:pPr>
            <a:r>
              <a:rPr lang="en-US" sz="1100">
                <a:solidFill>
                  <a:schemeClr val="dk1"/>
                </a:solidFill>
              </a:rPr>
              <a:t>:END_ID = career_outlook_id</a:t>
            </a:r>
            <a:endParaRPr sz="1100">
              <a:solidFill>
                <a:schemeClr val="dk1"/>
              </a:solidFill>
              <a:highlight>
                <a:srgbClr val="8E7CC3"/>
              </a:highlight>
            </a:endParaRPr>
          </a:p>
          <a:p>
            <a:pPr indent="0" lvl="0" marL="0" marR="381000" rtl="0" algn="l">
              <a:lnSpc>
                <a:spcPct val="115000"/>
              </a:lnSpc>
              <a:spcBef>
                <a:spcPts val="0"/>
              </a:spcBef>
              <a:spcAft>
                <a:spcPts val="0"/>
              </a:spcAft>
              <a:buNone/>
            </a:pPr>
            <a:r>
              <a:rPr lang="en-US" sz="1100">
                <a:solidFill>
                  <a:schemeClr val="dk1"/>
                </a:solidFill>
              </a:rPr>
              <a:t>:TYPE = "</a:t>
            </a:r>
            <a:r>
              <a:rPr lang="en-US" sz="1100" u="sng">
                <a:solidFill>
                  <a:srgbClr val="212121"/>
                </a:solidFill>
              </a:rPr>
              <a:t>HAS_FUTURE</a:t>
            </a:r>
            <a:r>
              <a:rPr lang="en-US" sz="1100">
                <a:solidFill>
                  <a:schemeClr val="dk1"/>
                </a:solidFill>
              </a:rPr>
              <a:t>"</a:t>
            </a:r>
            <a:endParaRPr sz="1100">
              <a:solidFill>
                <a:srgbClr val="21212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g1b41b4d9267_3_32"/>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502" name="Google Shape;502;g1b41b4d9267_3_32"/>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Relation: </a:t>
            </a:r>
            <a:r>
              <a:rPr lang="en-US"/>
              <a:t>Needs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503" name="Google Shape;503;g1b41b4d9267_3_32"/>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04" name="Google Shape;504;g1b41b4d9267_3_32"/>
          <p:cNvPicPr preferRelativeResize="0"/>
          <p:nvPr/>
        </p:nvPicPr>
        <p:blipFill>
          <a:blip r:embed="rId4">
            <a:alphaModFix/>
          </a:blip>
          <a:stretch>
            <a:fillRect/>
          </a:stretch>
        </p:blipFill>
        <p:spPr>
          <a:xfrm>
            <a:off x="7859713" y="2979175"/>
            <a:ext cx="3629025" cy="1438275"/>
          </a:xfrm>
          <a:prstGeom prst="rect">
            <a:avLst/>
          </a:prstGeom>
          <a:noFill/>
          <a:ln>
            <a:noFill/>
          </a:ln>
        </p:spPr>
      </p:pic>
      <p:sp>
        <p:nvSpPr>
          <p:cNvPr id="505" name="Google Shape;505;g1b41b4d9267_3_32"/>
          <p:cNvSpPr txBox="1"/>
          <p:nvPr/>
        </p:nvSpPr>
        <p:spPr>
          <a:xfrm>
            <a:off x="3179775" y="3229275"/>
            <a:ext cx="29274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(NEEDS) RELATION</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chemeClr val="dk1"/>
                </a:solidFill>
              </a:rPr>
              <a:t>:START_ID = listing_id</a:t>
            </a:r>
            <a:endParaRPr sz="1100">
              <a:solidFill>
                <a:schemeClr val="dk1"/>
              </a:solidFill>
              <a:highlight>
                <a:srgbClr val="9FC5E8"/>
              </a:highlight>
            </a:endParaRPr>
          </a:p>
          <a:p>
            <a:pPr indent="0" lvl="0" marL="0" marR="381000" rtl="0" algn="l">
              <a:lnSpc>
                <a:spcPct val="115000"/>
              </a:lnSpc>
              <a:spcBef>
                <a:spcPts val="0"/>
              </a:spcBef>
              <a:spcAft>
                <a:spcPts val="0"/>
              </a:spcAft>
              <a:buNone/>
            </a:pPr>
            <a:r>
              <a:rPr lang="en-US" sz="1100">
                <a:solidFill>
                  <a:schemeClr val="dk1"/>
                </a:solidFill>
              </a:rPr>
              <a:t>:END_ID = skills_id</a:t>
            </a:r>
            <a:endParaRPr sz="1100">
              <a:solidFill>
                <a:schemeClr val="dk1"/>
              </a:solidFill>
              <a:highlight>
                <a:srgbClr val="8E7CC3"/>
              </a:highlight>
            </a:endParaRPr>
          </a:p>
          <a:p>
            <a:pPr indent="0" lvl="0" marL="0" marR="381000" rtl="0" algn="l">
              <a:lnSpc>
                <a:spcPct val="115000"/>
              </a:lnSpc>
              <a:spcBef>
                <a:spcPts val="0"/>
              </a:spcBef>
              <a:spcAft>
                <a:spcPts val="0"/>
              </a:spcAft>
              <a:buNone/>
            </a:pPr>
            <a:r>
              <a:rPr lang="en-US" sz="1100">
                <a:solidFill>
                  <a:schemeClr val="dk1"/>
                </a:solidFill>
              </a:rPr>
              <a:t>:TYPE = "</a:t>
            </a:r>
            <a:r>
              <a:rPr lang="en-US" sz="1100">
                <a:solidFill>
                  <a:srgbClr val="212121"/>
                </a:solidFill>
              </a:rPr>
              <a:t>NEEDS</a:t>
            </a:r>
            <a:r>
              <a:rPr lang="en-US" sz="1100">
                <a:solidFill>
                  <a:schemeClr val="dk1"/>
                </a:solidFill>
              </a:rPr>
              <a:t>"</a:t>
            </a:r>
            <a:endParaRPr sz="1100">
              <a:solidFill>
                <a:srgbClr val="21212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1b41b4d9267_3_48"/>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511" name="Google Shape;511;g1b41b4d9267_3_48"/>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Relation: </a:t>
            </a:r>
            <a:r>
              <a:rPr lang="en-US"/>
              <a:t>Teaches</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512" name="Google Shape;512;g1b41b4d9267_3_48"/>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13" name="Google Shape;513;g1b41b4d9267_3_48"/>
          <p:cNvPicPr preferRelativeResize="0"/>
          <p:nvPr/>
        </p:nvPicPr>
        <p:blipFill>
          <a:blip r:embed="rId4">
            <a:alphaModFix/>
          </a:blip>
          <a:stretch>
            <a:fillRect/>
          </a:stretch>
        </p:blipFill>
        <p:spPr>
          <a:xfrm>
            <a:off x="7028375" y="1960563"/>
            <a:ext cx="1343025" cy="3152775"/>
          </a:xfrm>
          <a:prstGeom prst="rect">
            <a:avLst/>
          </a:prstGeom>
          <a:noFill/>
          <a:ln>
            <a:noFill/>
          </a:ln>
        </p:spPr>
      </p:pic>
      <p:sp>
        <p:nvSpPr>
          <p:cNvPr id="514" name="Google Shape;514;g1b41b4d9267_3_48"/>
          <p:cNvSpPr txBox="1"/>
          <p:nvPr/>
        </p:nvSpPr>
        <p:spPr>
          <a:xfrm>
            <a:off x="2886650" y="3182250"/>
            <a:ext cx="29274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(TEACHES) RELATION</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chemeClr val="dk1"/>
                </a:solidFill>
              </a:rPr>
              <a:t>:START_ID = course_id</a:t>
            </a:r>
            <a:endParaRPr sz="1100">
              <a:solidFill>
                <a:schemeClr val="dk1"/>
              </a:solidFill>
              <a:highlight>
                <a:srgbClr val="9FC5E8"/>
              </a:highlight>
            </a:endParaRPr>
          </a:p>
          <a:p>
            <a:pPr indent="0" lvl="0" marL="0" marR="381000" rtl="0" algn="l">
              <a:lnSpc>
                <a:spcPct val="115000"/>
              </a:lnSpc>
              <a:spcBef>
                <a:spcPts val="0"/>
              </a:spcBef>
              <a:spcAft>
                <a:spcPts val="0"/>
              </a:spcAft>
              <a:buNone/>
            </a:pPr>
            <a:r>
              <a:rPr lang="en-US" sz="1100">
                <a:solidFill>
                  <a:schemeClr val="dk1"/>
                </a:solidFill>
              </a:rPr>
              <a:t>:END_ID = skills_id</a:t>
            </a:r>
            <a:endParaRPr sz="1100">
              <a:solidFill>
                <a:schemeClr val="dk1"/>
              </a:solidFill>
              <a:highlight>
                <a:srgbClr val="8E7CC3"/>
              </a:highlight>
            </a:endParaRPr>
          </a:p>
          <a:p>
            <a:pPr indent="0" lvl="0" marL="0" marR="381000" rtl="0" algn="l">
              <a:lnSpc>
                <a:spcPct val="115000"/>
              </a:lnSpc>
              <a:spcBef>
                <a:spcPts val="0"/>
              </a:spcBef>
              <a:spcAft>
                <a:spcPts val="0"/>
              </a:spcAft>
              <a:buNone/>
            </a:pPr>
            <a:r>
              <a:rPr lang="en-US" sz="1100">
                <a:solidFill>
                  <a:schemeClr val="dk1"/>
                </a:solidFill>
              </a:rPr>
              <a:t>:TYPE = "</a:t>
            </a:r>
            <a:r>
              <a:rPr lang="en-US" sz="1100">
                <a:solidFill>
                  <a:srgbClr val="212121"/>
                </a:solidFill>
              </a:rPr>
              <a:t>TEACHES</a:t>
            </a:r>
            <a:r>
              <a:rPr lang="en-US" sz="1100">
                <a:solidFill>
                  <a:schemeClr val="dk1"/>
                </a:solidFill>
              </a:rPr>
              <a:t>"</a:t>
            </a:r>
            <a:endParaRPr sz="1100">
              <a:solidFill>
                <a:srgbClr val="21212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b3829dc558_1_209"/>
          <p:cNvSpPr txBox="1"/>
          <p:nvPr>
            <p:ph type="title"/>
          </p:nvPr>
        </p:nvSpPr>
        <p:spPr>
          <a:xfrm>
            <a:off x="4341175" y="834800"/>
            <a:ext cx="7358400" cy="1030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t/>
            </a:r>
            <a:endParaRPr sz="4300"/>
          </a:p>
          <a:p>
            <a:pPr indent="0" lvl="0" marL="0" rtl="0" algn="l">
              <a:lnSpc>
                <a:spcPct val="90000"/>
              </a:lnSpc>
              <a:spcBef>
                <a:spcPts val="0"/>
              </a:spcBef>
              <a:spcAft>
                <a:spcPts val="0"/>
              </a:spcAft>
              <a:buClr>
                <a:schemeClr val="lt1"/>
              </a:buClr>
              <a:buSzPts val="4800"/>
              <a:buFont typeface="Play"/>
              <a:buNone/>
            </a:pPr>
            <a:r>
              <a:rPr lang="en-US" sz="4300"/>
              <a:t>What is our knowledge graph supposed to accomplish?</a:t>
            </a:r>
            <a:endParaRPr sz="4300"/>
          </a:p>
        </p:txBody>
      </p:sp>
      <p:pic>
        <p:nvPicPr>
          <p:cNvPr descr="Data Points Digital background" id="231" name="Google Shape;231;g1b3829dc558_1_209"/>
          <p:cNvPicPr preferRelativeResize="0"/>
          <p:nvPr>
            <p:ph idx="2" type="pic"/>
          </p:nvPr>
        </p:nvPicPr>
        <p:blipFill rotWithShape="1">
          <a:blip r:embed="rId3">
            <a:alphaModFix/>
          </a:blip>
          <a:srcRect b="0" l="26505" r="17314" t="0"/>
          <a:stretch/>
        </p:blipFill>
        <p:spPr>
          <a:xfrm rot="5400000">
            <a:off x="-1536187" y="1536187"/>
            <a:ext cx="6848823" cy="3776450"/>
          </a:xfrm>
          <a:prstGeom prst="rect">
            <a:avLst/>
          </a:prstGeom>
          <a:solidFill>
            <a:schemeClr val="accent5"/>
          </a:solidFill>
          <a:ln>
            <a:noFill/>
          </a:ln>
        </p:spPr>
      </p:pic>
      <p:sp>
        <p:nvSpPr>
          <p:cNvPr id="232" name="Google Shape;232;g1b3829dc558_1_209"/>
          <p:cNvSpPr txBox="1"/>
          <p:nvPr>
            <p:ph idx="1" type="body"/>
          </p:nvPr>
        </p:nvSpPr>
        <p:spPr>
          <a:xfrm>
            <a:off x="4402550" y="2334075"/>
            <a:ext cx="6221400" cy="3535500"/>
          </a:xfrm>
          <a:prstGeom prst="rect">
            <a:avLst/>
          </a:prstGeom>
          <a:noFill/>
          <a:ln>
            <a:noFill/>
          </a:ln>
        </p:spPr>
        <p:txBody>
          <a:bodyPr anchorCtr="0" anchor="t" bIns="0" lIns="0" spcFirstLastPara="1" rIns="0" wrap="square" tIns="0">
            <a:normAutofit/>
          </a:bodyPr>
          <a:lstStyle/>
          <a:p>
            <a:pPr indent="-355600" lvl="0" marL="457200" rtl="0" algn="l">
              <a:lnSpc>
                <a:spcPct val="110000"/>
              </a:lnSpc>
              <a:spcBef>
                <a:spcPts val="0"/>
              </a:spcBef>
              <a:spcAft>
                <a:spcPts val="0"/>
              </a:spcAft>
              <a:buSzPts val="2000"/>
              <a:buChar char="●"/>
            </a:pPr>
            <a:r>
              <a:rPr lang="en-US"/>
              <a:t>Correctly connect job listings to occupations </a:t>
            </a:r>
            <a:endParaRPr/>
          </a:p>
          <a:p>
            <a:pPr indent="-349250" lvl="1" marL="914400" rtl="0" algn="l">
              <a:lnSpc>
                <a:spcPct val="110000"/>
              </a:lnSpc>
              <a:spcBef>
                <a:spcPts val="0"/>
              </a:spcBef>
              <a:spcAft>
                <a:spcPts val="0"/>
              </a:spcAft>
              <a:buSzPts val="1900"/>
              <a:buChar char="○"/>
            </a:pPr>
            <a:r>
              <a:rPr lang="en-US"/>
              <a:t>Find more information about the job on the listing</a:t>
            </a:r>
            <a:endParaRPr/>
          </a:p>
          <a:p>
            <a:pPr indent="-349250" lvl="2" marL="1371600" rtl="0" algn="l">
              <a:lnSpc>
                <a:spcPct val="110000"/>
              </a:lnSpc>
              <a:spcBef>
                <a:spcPts val="0"/>
              </a:spcBef>
              <a:spcAft>
                <a:spcPts val="0"/>
              </a:spcAft>
              <a:buSzPts val="1900"/>
              <a:buChar char="■"/>
            </a:pPr>
            <a:r>
              <a:rPr lang="en-US"/>
              <a:t>Avg Salary</a:t>
            </a:r>
            <a:endParaRPr/>
          </a:p>
          <a:p>
            <a:pPr indent="-349250" lvl="2" marL="1371600" rtl="0" algn="l">
              <a:lnSpc>
                <a:spcPct val="110000"/>
              </a:lnSpc>
              <a:spcBef>
                <a:spcPts val="0"/>
              </a:spcBef>
              <a:spcAft>
                <a:spcPts val="0"/>
              </a:spcAft>
              <a:buSzPts val="1900"/>
              <a:buChar char="■"/>
            </a:pPr>
            <a:r>
              <a:rPr lang="en-US"/>
              <a:t>Career Outlook </a:t>
            </a:r>
            <a:endParaRPr/>
          </a:p>
          <a:p>
            <a:pPr indent="-355600" lvl="0" marL="457200" rtl="0" algn="l">
              <a:lnSpc>
                <a:spcPct val="110000"/>
              </a:lnSpc>
              <a:spcBef>
                <a:spcPts val="0"/>
              </a:spcBef>
              <a:spcAft>
                <a:spcPts val="0"/>
              </a:spcAft>
              <a:buSzPts val="2000"/>
              <a:buChar char="●"/>
            </a:pPr>
            <a:r>
              <a:rPr lang="en-US"/>
              <a:t>Correctly establish a </a:t>
            </a:r>
            <a:r>
              <a:rPr lang="en-US"/>
              <a:t>relationship</a:t>
            </a:r>
            <a:r>
              <a:rPr lang="en-US"/>
              <a:t> between what skills are needed for a job listing and what skills are taught through courses on Coursera</a:t>
            </a:r>
            <a:endParaRPr/>
          </a:p>
          <a:p>
            <a:pPr indent="-349250" lvl="1" marL="914400" rtl="0" algn="l">
              <a:lnSpc>
                <a:spcPct val="110000"/>
              </a:lnSpc>
              <a:spcBef>
                <a:spcPts val="0"/>
              </a:spcBef>
              <a:spcAft>
                <a:spcPts val="0"/>
              </a:spcAft>
              <a:buSzPts val="1900"/>
              <a:buChar char="○"/>
            </a:pPr>
            <a:r>
              <a:rPr lang="en-US"/>
              <a:t>Which courses would best teach the majority of needed skills for a job posting</a:t>
            </a:r>
            <a:endParaRPr/>
          </a:p>
          <a:p>
            <a:pPr indent="-355600" lvl="0" marL="457200" rtl="0" algn="l">
              <a:lnSpc>
                <a:spcPct val="110000"/>
              </a:lnSpc>
              <a:spcBef>
                <a:spcPts val="0"/>
              </a:spcBef>
              <a:spcAft>
                <a:spcPts val="0"/>
              </a:spcAft>
              <a:buSzPts val="2000"/>
              <a:buChar char="●"/>
            </a:pPr>
            <a:r>
              <a:rPr lang="en-US"/>
              <a:t>Holistic view of jobs and skills</a:t>
            </a:r>
            <a:endParaRPr/>
          </a:p>
        </p:txBody>
      </p:sp>
      <p:sp>
        <p:nvSpPr>
          <p:cNvPr id="233" name="Google Shape;233;g1b3829dc558_1_209"/>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g1b41b4d9267_3_40"/>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520" name="Google Shape;520;g1b41b4d9267_3_40"/>
          <p:cNvSpPr txBox="1"/>
          <p:nvPr>
            <p:ph type="title"/>
          </p:nvPr>
        </p:nvSpPr>
        <p:spPr>
          <a:xfrm>
            <a:off x="550862" y="549275"/>
            <a:ext cx="110976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Creating Relation: </a:t>
            </a:r>
            <a:r>
              <a:rPr lang="en-US"/>
              <a:t>Located In &amp; Posted</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521" name="Google Shape;521;g1b41b4d9267_3_4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22" name="Google Shape;522;g1b41b4d9267_3_40"/>
          <p:cNvPicPr preferRelativeResize="0"/>
          <p:nvPr/>
        </p:nvPicPr>
        <p:blipFill>
          <a:blip r:embed="rId4">
            <a:alphaModFix/>
          </a:blip>
          <a:stretch>
            <a:fillRect/>
          </a:stretch>
        </p:blipFill>
        <p:spPr>
          <a:xfrm>
            <a:off x="5340650" y="1693329"/>
            <a:ext cx="4192254" cy="4065600"/>
          </a:xfrm>
          <a:prstGeom prst="rect">
            <a:avLst/>
          </a:prstGeom>
          <a:noFill/>
          <a:ln>
            <a:noFill/>
          </a:ln>
        </p:spPr>
      </p:pic>
      <p:sp>
        <p:nvSpPr>
          <p:cNvPr id="523" name="Google Shape;523;g1b41b4d9267_3_40"/>
          <p:cNvSpPr txBox="1"/>
          <p:nvPr/>
        </p:nvSpPr>
        <p:spPr>
          <a:xfrm>
            <a:off x="1895450" y="3429000"/>
            <a:ext cx="29274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(HAS_FUTURE) RELATION</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chemeClr val="dk1"/>
                </a:solidFill>
              </a:rPr>
              <a:t>:START_ID = company_id</a:t>
            </a:r>
            <a:endParaRPr sz="1100">
              <a:solidFill>
                <a:schemeClr val="dk1"/>
              </a:solidFill>
              <a:highlight>
                <a:srgbClr val="9FC5E8"/>
              </a:highlight>
            </a:endParaRPr>
          </a:p>
          <a:p>
            <a:pPr indent="0" lvl="0" marL="0" marR="381000" rtl="0" algn="l">
              <a:lnSpc>
                <a:spcPct val="115000"/>
              </a:lnSpc>
              <a:spcBef>
                <a:spcPts val="0"/>
              </a:spcBef>
              <a:spcAft>
                <a:spcPts val="0"/>
              </a:spcAft>
              <a:buNone/>
            </a:pPr>
            <a:r>
              <a:rPr lang="en-US" sz="1100">
                <a:solidFill>
                  <a:schemeClr val="dk1"/>
                </a:solidFill>
              </a:rPr>
              <a:t>:END_ID = listing_id</a:t>
            </a:r>
            <a:endParaRPr sz="1100">
              <a:solidFill>
                <a:schemeClr val="dk1"/>
              </a:solidFill>
              <a:highlight>
                <a:srgbClr val="8E7CC3"/>
              </a:highlight>
            </a:endParaRPr>
          </a:p>
          <a:p>
            <a:pPr indent="0" lvl="0" marL="0" marR="381000" rtl="0" algn="l">
              <a:lnSpc>
                <a:spcPct val="115000"/>
              </a:lnSpc>
              <a:spcBef>
                <a:spcPts val="0"/>
              </a:spcBef>
              <a:spcAft>
                <a:spcPts val="0"/>
              </a:spcAft>
              <a:buNone/>
            </a:pPr>
            <a:r>
              <a:rPr lang="en-US" sz="1100">
                <a:solidFill>
                  <a:schemeClr val="dk1"/>
                </a:solidFill>
              </a:rPr>
              <a:t>:TYPE = "</a:t>
            </a:r>
            <a:r>
              <a:rPr lang="en-US" sz="1100" u="sng">
                <a:solidFill>
                  <a:srgbClr val="212121"/>
                </a:solidFill>
              </a:rPr>
              <a:t>HAS_FUTURE</a:t>
            </a:r>
            <a:r>
              <a:rPr lang="en-US" sz="1100">
                <a:solidFill>
                  <a:schemeClr val="dk1"/>
                </a:solidFill>
              </a:rPr>
              <a:t>"</a:t>
            </a:r>
            <a:endParaRPr sz="1100">
              <a:solidFill>
                <a:srgbClr val="212121"/>
              </a:solidFill>
            </a:endParaRPr>
          </a:p>
        </p:txBody>
      </p:sp>
      <p:sp>
        <p:nvSpPr>
          <p:cNvPr id="524" name="Google Shape;524;g1b41b4d9267_3_40"/>
          <p:cNvSpPr txBox="1"/>
          <p:nvPr/>
        </p:nvSpPr>
        <p:spPr>
          <a:xfrm>
            <a:off x="1895450" y="2205750"/>
            <a:ext cx="2927400" cy="938100"/>
          </a:xfrm>
          <a:prstGeom prst="rect">
            <a:avLst/>
          </a:prstGeom>
          <a:solidFill>
            <a:srgbClr val="DCDDDE"/>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100" u="sng">
                <a:solidFill>
                  <a:srgbClr val="212121"/>
                </a:solidFill>
              </a:rPr>
              <a:t>(LOCATED_IN) RELATION</a:t>
            </a:r>
            <a:r>
              <a:rPr lang="en-US" sz="1100">
                <a:solidFill>
                  <a:srgbClr val="212121"/>
                </a:solidFill>
              </a:rPr>
              <a:t>	</a:t>
            </a:r>
            <a:endParaRPr sz="1100" u="sng">
              <a:solidFill>
                <a:srgbClr val="212121"/>
              </a:solidFill>
            </a:endParaRPr>
          </a:p>
          <a:p>
            <a:pPr indent="0" lvl="0" marL="0" marR="381000" rtl="0" algn="l">
              <a:lnSpc>
                <a:spcPct val="115000"/>
              </a:lnSpc>
              <a:spcBef>
                <a:spcPts val="0"/>
              </a:spcBef>
              <a:spcAft>
                <a:spcPts val="0"/>
              </a:spcAft>
              <a:buNone/>
            </a:pPr>
            <a:r>
              <a:rPr lang="en-US" sz="1100">
                <a:solidFill>
                  <a:schemeClr val="dk1"/>
                </a:solidFill>
              </a:rPr>
              <a:t>:START_ID = listing_id</a:t>
            </a:r>
            <a:endParaRPr sz="1100">
              <a:solidFill>
                <a:schemeClr val="dk1"/>
              </a:solidFill>
              <a:highlight>
                <a:srgbClr val="9FC5E8"/>
              </a:highlight>
            </a:endParaRPr>
          </a:p>
          <a:p>
            <a:pPr indent="0" lvl="0" marL="0" marR="381000" rtl="0" algn="l">
              <a:lnSpc>
                <a:spcPct val="115000"/>
              </a:lnSpc>
              <a:spcBef>
                <a:spcPts val="0"/>
              </a:spcBef>
              <a:spcAft>
                <a:spcPts val="0"/>
              </a:spcAft>
              <a:buNone/>
            </a:pPr>
            <a:r>
              <a:rPr lang="en-US" sz="1100">
                <a:solidFill>
                  <a:schemeClr val="dk1"/>
                </a:solidFill>
              </a:rPr>
              <a:t>:END_ID = location_id</a:t>
            </a:r>
            <a:endParaRPr sz="1100">
              <a:solidFill>
                <a:schemeClr val="dk1"/>
              </a:solidFill>
              <a:highlight>
                <a:srgbClr val="8E7CC3"/>
              </a:highlight>
            </a:endParaRPr>
          </a:p>
          <a:p>
            <a:pPr indent="0" lvl="0" marL="0" marR="381000" rtl="0" algn="l">
              <a:lnSpc>
                <a:spcPct val="115000"/>
              </a:lnSpc>
              <a:spcBef>
                <a:spcPts val="0"/>
              </a:spcBef>
              <a:spcAft>
                <a:spcPts val="0"/>
              </a:spcAft>
              <a:buNone/>
            </a:pPr>
            <a:r>
              <a:rPr lang="en-US" sz="1100">
                <a:solidFill>
                  <a:schemeClr val="dk1"/>
                </a:solidFill>
              </a:rPr>
              <a:t>:TYPE = "</a:t>
            </a:r>
            <a:r>
              <a:rPr lang="en-US" sz="1100">
                <a:solidFill>
                  <a:srgbClr val="212121"/>
                </a:solidFill>
              </a:rPr>
              <a:t>LOCATED_IN</a:t>
            </a:r>
            <a:r>
              <a:rPr lang="en-US" sz="1100">
                <a:solidFill>
                  <a:schemeClr val="dk1"/>
                </a:solidFill>
              </a:rPr>
              <a:t>"</a:t>
            </a:r>
            <a:endParaRPr sz="1100">
              <a:solidFill>
                <a:srgbClr val="21212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1b3829dc558_1_61"/>
          <p:cNvSpPr txBox="1"/>
          <p:nvPr>
            <p:ph type="title"/>
          </p:nvPr>
        </p:nvSpPr>
        <p:spPr>
          <a:xfrm>
            <a:off x="919000" y="-174300"/>
            <a:ext cx="4500600" cy="1202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Export to Neo4j</a:t>
            </a:r>
            <a:endParaRPr/>
          </a:p>
        </p:txBody>
      </p:sp>
      <p:sp>
        <p:nvSpPr>
          <p:cNvPr id="531" name="Google Shape;531;g1b3829dc558_1_61"/>
          <p:cNvSpPr txBox="1"/>
          <p:nvPr>
            <p:ph idx="1" type="body"/>
          </p:nvPr>
        </p:nvSpPr>
        <p:spPr>
          <a:xfrm>
            <a:off x="919000" y="1243075"/>
            <a:ext cx="6221400" cy="3915000"/>
          </a:xfrm>
          <a:prstGeom prst="rect">
            <a:avLst/>
          </a:prstGeom>
          <a:noFill/>
          <a:ln>
            <a:noFill/>
          </a:ln>
        </p:spPr>
        <p:txBody>
          <a:bodyPr anchorCtr="0" anchor="t" bIns="0" lIns="0" spcFirstLastPara="1" rIns="0" wrap="square" tIns="0">
            <a:normAutofit/>
          </a:bodyPr>
          <a:lstStyle/>
          <a:p>
            <a:pPr indent="-355600" lvl="0" marL="457200" rtl="0" algn="l">
              <a:lnSpc>
                <a:spcPct val="110000"/>
              </a:lnSpc>
              <a:spcBef>
                <a:spcPts val="0"/>
              </a:spcBef>
              <a:spcAft>
                <a:spcPts val="0"/>
              </a:spcAft>
              <a:buSzPts val="2000"/>
              <a:buChar char="●"/>
            </a:pPr>
            <a:r>
              <a:rPr lang="en-US"/>
              <a:t>Take all </a:t>
            </a:r>
            <a:r>
              <a:rPr lang="en-US"/>
              <a:t>the saved Nodes and Relationship tables</a:t>
            </a:r>
            <a:endParaRPr/>
          </a:p>
          <a:p>
            <a:pPr indent="-355600" lvl="0" marL="457200" rtl="0" algn="l">
              <a:lnSpc>
                <a:spcPct val="110000"/>
              </a:lnSpc>
              <a:spcBef>
                <a:spcPts val="0"/>
              </a:spcBef>
              <a:spcAft>
                <a:spcPts val="0"/>
              </a:spcAft>
              <a:buSzPts val="2000"/>
              <a:buChar char="●"/>
            </a:pPr>
            <a:r>
              <a:rPr lang="en-US"/>
              <a:t>Increment :IDs of each table such that nodes’ IDs never repeat</a:t>
            </a:r>
            <a:endParaRPr/>
          </a:p>
          <a:p>
            <a:pPr indent="-355600" lvl="0" marL="457200" rtl="0" algn="l">
              <a:lnSpc>
                <a:spcPct val="110000"/>
              </a:lnSpc>
              <a:spcBef>
                <a:spcPts val="0"/>
              </a:spcBef>
              <a:spcAft>
                <a:spcPts val="0"/>
              </a:spcAft>
              <a:buSzPts val="2000"/>
              <a:buChar char="●"/>
            </a:pPr>
            <a:r>
              <a:rPr lang="en-US"/>
              <a:t>Export to the DB using neo4j-admin command</a:t>
            </a:r>
            <a:endParaRPr/>
          </a:p>
          <a:p>
            <a:pPr indent="0" lvl="0" marL="0" rtl="0" algn="l">
              <a:lnSpc>
                <a:spcPct val="110000"/>
              </a:lnSpc>
              <a:spcBef>
                <a:spcPts val="0"/>
              </a:spcBef>
              <a:spcAft>
                <a:spcPts val="0"/>
              </a:spcAft>
              <a:buNone/>
            </a:pPr>
            <a:r>
              <a:t/>
            </a:r>
            <a:endParaRPr/>
          </a:p>
        </p:txBody>
      </p:sp>
      <p:sp>
        <p:nvSpPr>
          <p:cNvPr id="532" name="Google Shape;532;g1b3829dc558_1_61"/>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33" name="Google Shape;533;g1b3829dc558_1_61"/>
          <p:cNvPicPr preferRelativeResize="0"/>
          <p:nvPr/>
        </p:nvPicPr>
        <p:blipFill rotWithShape="1">
          <a:blip r:embed="rId3">
            <a:alphaModFix/>
          </a:blip>
          <a:srcRect b="-364" l="29476" r="45857" t="7019"/>
          <a:stretch/>
        </p:blipFill>
        <p:spPr>
          <a:xfrm>
            <a:off x="8945600" y="-25175"/>
            <a:ext cx="3246399" cy="6883176"/>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49800"/>
              </a:srgbClr>
            </a:outerShdw>
          </a:effectLst>
        </p:spPr>
      </p:pic>
      <p:pic>
        <p:nvPicPr>
          <p:cNvPr id="534" name="Google Shape;534;g1b3829dc558_1_61"/>
          <p:cNvPicPr preferRelativeResize="0"/>
          <p:nvPr/>
        </p:nvPicPr>
        <p:blipFill>
          <a:blip r:embed="rId4">
            <a:alphaModFix/>
          </a:blip>
          <a:stretch>
            <a:fillRect/>
          </a:stretch>
        </p:blipFill>
        <p:spPr>
          <a:xfrm>
            <a:off x="5419601" y="2838474"/>
            <a:ext cx="1991575" cy="2442695"/>
          </a:xfrm>
          <a:prstGeom prst="rect">
            <a:avLst/>
          </a:prstGeom>
          <a:noFill/>
          <a:ln>
            <a:noFill/>
          </a:ln>
        </p:spPr>
      </p:pic>
      <p:pic>
        <p:nvPicPr>
          <p:cNvPr id="535" name="Google Shape;535;g1b3829dc558_1_61"/>
          <p:cNvPicPr preferRelativeResize="0"/>
          <p:nvPr/>
        </p:nvPicPr>
        <p:blipFill>
          <a:blip r:embed="rId5">
            <a:alphaModFix/>
          </a:blip>
          <a:stretch>
            <a:fillRect/>
          </a:stretch>
        </p:blipFill>
        <p:spPr>
          <a:xfrm>
            <a:off x="600730" y="2838487"/>
            <a:ext cx="4450698" cy="1638585"/>
          </a:xfrm>
          <a:prstGeom prst="rect">
            <a:avLst/>
          </a:prstGeom>
          <a:noFill/>
          <a:ln>
            <a:noFill/>
          </a:ln>
        </p:spPr>
      </p:pic>
      <p:pic>
        <p:nvPicPr>
          <p:cNvPr id="536" name="Google Shape;536;g1b3829dc558_1_61"/>
          <p:cNvPicPr preferRelativeResize="0"/>
          <p:nvPr/>
        </p:nvPicPr>
        <p:blipFill rotWithShape="1">
          <a:blip r:embed="rId6">
            <a:alphaModFix/>
          </a:blip>
          <a:srcRect b="0" l="6620" r="0" t="0"/>
          <a:stretch/>
        </p:blipFill>
        <p:spPr>
          <a:xfrm>
            <a:off x="685451" y="4630975"/>
            <a:ext cx="3414575" cy="1572925"/>
          </a:xfrm>
          <a:prstGeom prst="rect">
            <a:avLst/>
          </a:prstGeom>
          <a:noFill/>
          <a:ln>
            <a:noFill/>
          </a:ln>
        </p:spPr>
      </p:pic>
      <p:sp>
        <p:nvSpPr>
          <p:cNvPr id="537" name="Google Shape;537;g1b3829dc558_1_61"/>
          <p:cNvSpPr/>
          <p:nvPr/>
        </p:nvSpPr>
        <p:spPr>
          <a:xfrm>
            <a:off x="528975" y="2711125"/>
            <a:ext cx="619200" cy="17661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1b3829dc558_1_61"/>
          <p:cNvSpPr/>
          <p:nvPr/>
        </p:nvSpPr>
        <p:spPr>
          <a:xfrm>
            <a:off x="664900" y="4493825"/>
            <a:ext cx="533400" cy="17661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1b3829dc558_1_61"/>
          <p:cNvSpPr/>
          <p:nvPr/>
        </p:nvSpPr>
        <p:spPr>
          <a:xfrm>
            <a:off x="5788775" y="2757500"/>
            <a:ext cx="619200" cy="26562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b3829dc558_1_61"/>
          <p:cNvSpPr/>
          <p:nvPr/>
        </p:nvSpPr>
        <p:spPr>
          <a:xfrm>
            <a:off x="6407975" y="2757500"/>
            <a:ext cx="533400" cy="26562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1b3829dc558_1_61"/>
          <p:cNvSpPr txBox="1"/>
          <p:nvPr>
            <p:ph idx="1" type="body"/>
          </p:nvPr>
        </p:nvSpPr>
        <p:spPr>
          <a:xfrm>
            <a:off x="1599850" y="6459025"/>
            <a:ext cx="6221400" cy="591600"/>
          </a:xfrm>
          <a:prstGeom prst="rect">
            <a:avLst/>
          </a:prstGeom>
          <a:noFill/>
          <a:ln>
            <a:noFill/>
          </a:ln>
        </p:spPr>
        <p:txBody>
          <a:bodyPr anchorCtr="0" anchor="t" bIns="0" lIns="0" spcFirstLastPara="1" rIns="0" wrap="square" tIns="0">
            <a:normAutofit lnSpcReduction="20000"/>
          </a:bodyPr>
          <a:lstStyle/>
          <a:p>
            <a:pPr indent="0" lvl="0" marL="457200" rtl="0" algn="l">
              <a:lnSpc>
                <a:spcPct val="110000"/>
              </a:lnSpc>
              <a:spcBef>
                <a:spcPts val="0"/>
              </a:spcBef>
              <a:spcAft>
                <a:spcPts val="0"/>
              </a:spcAft>
              <a:buNone/>
            </a:pPr>
            <a:r>
              <a:rPr lang="en-US" sz="1600">
                <a:solidFill>
                  <a:srgbClr val="DCDDDE"/>
                </a:solidFill>
                <a:latin typeface="Arial"/>
                <a:ea typeface="Arial"/>
                <a:cs typeface="Arial"/>
                <a:sym typeface="Arial"/>
              </a:rPr>
              <a:t>55453 nodes, 206814 relationships, 167584 properties</a:t>
            </a:r>
            <a:endParaRPr sz="2400"/>
          </a:p>
          <a:p>
            <a:pPr indent="0" lvl="0" marL="0" rtl="0" algn="l">
              <a:lnSpc>
                <a:spcPct val="110000"/>
              </a:lnSpc>
              <a:spcBef>
                <a:spcPts val="0"/>
              </a:spcBef>
              <a:spcAft>
                <a:spcPts val="0"/>
              </a:spcAft>
              <a:buNone/>
            </a:pPr>
            <a:r>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b01f2dba25_3_12"/>
          <p:cNvSpPr txBox="1"/>
          <p:nvPr>
            <p:ph type="title"/>
          </p:nvPr>
        </p:nvSpPr>
        <p:spPr>
          <a:xfrm>
            <a:off x="540675" y="391225"/>
            <a:ext cx="7653600" cy="792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Tools Used</a:t>
            </a:r>
            <a:endParaRPr/>
          </a:p>
        </p:txBody>
      </p:sp>
      <p:pic>
        <p:nvPicPr>
          <p:cNvPr descr="Data Points Digital background" id="548" name="Google Shape;548;g1b01f2dba25_3_12"/>
          <p:cNvPicPr preferRelativeResize="0"/>
          <p:nvPr>
            <p:ph idx="2" type="pic"/>
          </p:nvPr>
        </p:nvPicPr>
        <p:blipFill rotWithShape="1">
          <a:blip r:embed="rId3">
            <a:alphaModFix/>
          </a:blip>
          <a:srcRect b="0" l="26505" r="17314" t="0"/>
          <a:stretch/>
        </p:blipFill>
        <p:spPr>
          <a:xfrm flipH="1" rot="-5400000">
            <a:off x="6922013" y="1536187"/>
            <a:ext cx="6848823" cy="3776450"/>
          </a:xfrm>
          <a:prstGeom prst="rect">
            <a:avLst/>
          </a:prstGeom>
          <a:solidFill>
            <a:schemeClr val="accent5"/>
          </a:solidFill>
          <a:ln>
            <a:noFill/>
          </a:ln>
        </p:spPr>
      </p:pic>
      <p:sp>
        <p:nvSpPr>
          <p:cNvPr id="549" name="Google Shape;549;g1b01f2dba25_3_12"/>
          <p:cNvSpPr txBox="1"/>
          <p:nvPr>
            <p:ph idx="1" type="body"/>
          </p:nvPr>
        </p:nvSpPr>
        <p:spPr>
          <a:xfrm>
            <a:off x="592550" y="1646250"/>
            <a:ext cx="7467300" cy="4967100"/>
          </a:xfrm>
          <a:prstGeom prst="rect">
            <a:avLst/>
          </a:prstGeom>
          <a:noFill/>
          <a:ln>
            <a:noFill/>
          </a:ln>
        </p:spPr>
        <p:txBody>
          <a:bodyPr anchorCtr="0" anchor="t" bIns="0" lIns="0" spcFirstLastPara="1" rIns="0" wrap="square" tIns="0">
            <a:normAutofit/>
          </a:bodyPr>
          <a:lstStyle/>
          <a:p>
            <a:pPr indent="-368300" lvl="0" marL="457200" rtl="0" algn="l">
              <a:spcBef>
                <a:spcPts val="1800"/>
              </a:spcBef>
              <a:spcAft>
                <a:spcPts val="0"/>
              </a:spcAft>
              <a:buSzPts val="2200"/>
              <a:buChar char="●"/>
            </a:pPr>
            <a:r>
              <a:rPr lang="en-US" sz="2200"/>
              <a:t>Spacy + Stanza for extracting skills entities</a:t>
            </a:r>
            <a:endParaRPr sz="2200"/>
          </a:p>
          <a:p>
            <a:pPr indent="-368300" lvl="0" marL="457200" rtl="0" algn="l">
              <a:spcBef>
                <a:spcPts val="0"/>
              </a:spcBef>
              <a:spcAft>
                <a:spcPts val="0"/>
              </a:spcAft>
              <a:buSzPts val="2200"/>
              <a:buChar char="●"/>
            </a:pPr>
            <a:r>
              <a:rPr lang="en-US" sz="2200"/>
              <a:t>PY_stringmatching for skills and job-occupations matching</a:t>
            </a:r>
            <a:endParaRPr sz="2200"/>
          </a:p>
          <a:p>
            <a:pPr indent="-368300" lvl="0" marL="457200" rtl="0" algn="l">
              <a:spcBef>
                <a:spcPts val="0"/>
              </a:spcBef>
              <a:spcAft>
                <a:spcPts val="0"/>
              </a:spcAft>
              <a:buSzPts val="2200"/>
              <a:buChar char="●"/>
            </a:pPr>
            <a:r>
              <a:rPr lang="en-US" sz="2200"/>
              <a:t>Python Requests library to download the ONET data </a:t>
            </a:r>
            <a:endParaRPr sz="2200"/>
          </a:p>
          <a:p>
            <a:pPr indent="-368300" lvl="0" marL="457200" rtl="0" algn="l">
              <a:spcBef>
                <a:spcPts val="0"/>
              </a:spcBef>
              <a:spcAft>
                <a:spcPts val="0"/>
              </a:spcAft>
              <a:buSzPts val="2200"/>
              <a:buChar char="●"/>
            </a:pPr>
            <a:r>
              <a:rPr lang="en-US" sz="2200"/>
              <a:t>Google Colab to run and share notebooks</a:t>
            </a:r>
            <a:endParaRPr sz="2200"/>
          </a:p>
          <a:p>
            <a:pPr indent="-368300" lvl="0" marL="457200" rtl="0" algn="l">
              <a:spcBef>
                <a:spcPts val="0"/>
              </a:spcBef>
              <a:spcAft>
                <a:spcPts val="0"/>
              </a:spcAft>
              <a:buSzPts val="2200"/>
              <a:buChar char="●"/>
            </a:pPr>
            <a:r>
              <a:rPr lang="en-US" sz="2200" strike="sngStrike"/>
              <a:t>AWS RDS Postgres DB</a:t>
            </a:r>
            <a:endParaRPr sz="2400"/>
          </a:p>
        </p:txBody>
      </p:sp>
      <p:sp>
        <p:nvSpPr>
          <p:cNvPr id="550" name="Google Shape;550;g1b01f2dba25_3_12"/>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1b3829dc558_1_257"/>
          <p:cNvSpPr txBox="1"/>
          <p:nvPr>
            <p:ph type="title"/>
          </p:nvPr>
        </p:nvSpPr>
        <p:spPr>
          <a:xfrm>
            <a:off x="550863" y="4507200"/>
            <a:ext cx="4500600" cy="1563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Demo in Neo4j</a:t>
            </a:r>
            <a:endParaRPr/>
          </a:p>
        </p:txBody>
      </p:sp>
      <p:pic>
        <p:nvPicPr>
          <p:cNvPr id="557" name="Google Shape;557;g1b3829dc558_1_257"/>
          <p:cNvPicPr preferRelativeResize="0"/>
          <p:nvPr>
            <p:ph idx="3" type="pic"/>
          </p:nvPr>
        </p:nvPicPr>
        <p:blipFill rotWithShape="1">
          <a:blip r:embed="rId3">
            <a:alphaModFix/>
          </a:blip>
          <a:srcRect b="2454" l="24169" r="36331" t="10761"/>
          <a:stretch/>
        </p:blipFill>
        <p:spPr>
          <a:xfrm>
            <a:off x="3054096" y="0"/>
            <a:ext cx="3054098" cy="3776474"/>
          </a:xfrm>
          <a:prstGeom prst="rect">
            <a:avLst/>
          </a:prstGeom>
          <a:solidFill>
            <a:schemeClr val="accent5"/>
          </a:solidFill>
          <a:ln cap="flat" cmpd="sng" w="9525">
            <a:solidFill>
              <a:schemeClr val="lt1"/>
            </a:solidFill>
            <a:prstDash val="solid"/>
            <a:round/>
            <a:headEnd len="sm" w="sm" type="none"/>
            <a:tailEnd len="sm" w="sm" type="none"/>
          </a:ln>
        </p:spPr>
      </p:pic>
      <p:pic>
        <p:nvPicPr>
          <p:cNvPr id="558" name="Google Shape;558;g1b3829dc558_1_257"/>
          <p:cNvPicPr preferRelativeResize="0"/>
          <p:nvPr>
            <p:ph idx="5" type="pic"/>
          </p:nvPr>
        </p:nvPicPr>
        <p:blipFill rotWithShape="1">
          <a:blip r:embed="rId4">
            <a:alphaModFix/>
          </a:blip>
          <a:srcRect b="5783" l="27551" r="36866" t="13991"/>
          <a:stretch/>
        </p:blipFill>
        <p:spPr>
          <a:xfrm>
            <a:off x="9137904" y="0"/>
            <a:ext cx="3054095" cy="3776471"/>
          </a:xfrm>
          <a:prstGeom prst="rect">
            <a:avLst/>
          </a:prstGeom>
          <a:solidFill>
            <a:schemeClr val="accent5"/>
          </a:solidFill>
          <a:ln cap="flat" cmpd="sng" w="9525">
            <a:solidFill>
              <a:schemeClr val="lt1"/>
            </a:solidFill>
            <a:prstDash val="solid"/>
            <a:round/>
            <a:headEnd len="sm" w="sm" type="none"/>
            <a:tailEnd len="sm" w="sm" type="none"/>
          </a:ln>
        </p:spPr>
      </p:pic>
      <p:sp>
        <p:nvSpPr>
          <p:cNvPr id="559" name="Google Shape;559;g1b3829dc558_1_257"/>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60" name="Google Shape;560;g1b3829dc558_1_257"/>
          <p:cNvPicPr preferRelativeResize="0"/>
          <p:nvPr/>
        </p:nvPicPr>
        <p:blipFill rotWithShape="1">
          <a:blip r:embed="rId5">
            <a:alphaModFix/>
          </a:blip>
          <a:srcRect b="-364" l="29476" r="28383" t="7018"/>
          <a:stretch/>
        </p:blipFill>
        <p:spPr>
          <a:xfrm>
            <a:off x="0" y="0"/>
            <a:ext cx="3054099" cy="3776475"/>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49803"/>
              </a:srgbClr>
            </a:outerShdw>
          </a:effectLst>
        </p:spPr>
      </p:pic>
      <p:pic>
        <p:nvPicPr>
          <p:cNvPr id="561" name="Google Shape;561;g1b3829dc558_1_257"/>
          <p:cNvPicPr preferRelativeResize="0"/>
          <p:nvPr/>
        </p:nvPicPr>
        <p:blipFill rotWithShape="1">
          <a:blip r:embed="rId6">
            <a:alphaModFix/>
          </a:blip>
          <a:srcRect b="4503" l="31804" r="31934" t="33888"/>
          <a:stretch/>
        </p:blipFill>
        <p:spPr>
          <a:xfrm flipH="1" rot="5400000">
            <a:off x="5733463" y="356588"/>
            <a:ext cx="3779224" cy="30541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b41b4d9267_3_84"/>
          <p:cNvSpPr txBox="1"/>
          <p:nvPr>
            <p:ph type="title"/>
          </p:nvPr>
        </p:nvSpPr>
        <p:spPr>
          <a:xfrm>
            <a:off x="4122075" y="315025"/>
            <a:ext cx="7653600" cy="792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Problems and Next Steps</a:t>
            </a:r>
            <a:endParaRPr/>
          </a:p>
        </p:txBody>
      </p:sp>
      <p:pic>
        <p:nvPicPr>
          <p:cNvPr descr="Data Points Digital background" id="568" name="Google Shape;568;g1b41b4d9267_3_84"/>
          <p:cNvPicPr preferRelativeResize="0"/>
          <p:nvPr>
            <p:ph idx="2" type="pic"/>
          </p:nvPr>
        </p:nvPicPr>
        <p:blipFill rotWithShape="1">
          <a:blip r:embed="rId3">
            <a:alphaModFix/>
          </a:blip>
          <a:srcRect b="0" l="26505" r="17314" t="0"/>
          <a:stretch/>
        </p:blipFill>
        <p:spPr>
          <a:xfrm rot="5400000">
            <a:off x="-1536187" y="1536187"/>
            <a:ext cx="6848823" cy="3776450"/>
          </a:xfrm>
          <a:prstGeom prst="rect">
            <a:avLst/>
          </a:prstGeom>
          <a:solidFill>
            <a:schemeClr val="accent5"/>
          </a:solidFill>
          <a:ln>
            <a:noFill/>
          </a:ln>
        </p:spPr>
      </p:pic>
      <p:sp>
        <p:nvSpPr>
          <p:cNvPr id="569" name="Google Shape;569;g1b41b4d9267_3_84"/>
          <p:cNvSpPr txBox="1"/>
          <p:nvPr>
            <p:ph idx="1" type="body"/>
          </p:nvPr>
        </p:nvSpPr>
        <p:spPr>
          <a:xfrm>
            <a:off x="4173950" y="1341450"/>
            <a:ext cx="7467300" cy="4967100"/>
          </a:xfrm>
          <a:prstGeom prst="rect">
            <a:avLst/>
          </a:prstGeom>
          <a:noFill/>
          <a:ln>
            <a:noFill/>
          </a:ln>
        </p:spPr>
        <p:txBody>
          <a:bodyPr anchorCtr="0" anchor="t" bIns="0" lIns="0" spcFirstLastPara="1" rIns="0" wrap="square" tIns="0">
            <a:normAutofit/>
          </a:bodyPr>
          <a:lstStyle/>
          <a:p>
            <a:pPr indent="-355600" lvl="0" marL="457200" rtl="0" algn="l">
              <a:lnSpc>
                <a:spcPct val="90000"/>
              </a:lnSpc>
              <a:spcBef>
                <a:spcPts val="1000"/>
              </a:spcBef>
              <a:spcAft>
                <a:spcPts val="0"/>
              </a:spcAft>
              <a:buSzPts val="2000"/>
              <a:buChar char="●"/>
            </a:pPr>
            <a:r>
              <a:rPr lang="en-US"/>
              <a:t>Pruning the skills columns more and more accurate extracting with Stanza and Spacy</a:t>
            </a:r>
            <a:endParaRPr/>
          </a:p>
          <a:p>
            <a:pPr indent="-355600" lvl="0" marL="457200" rtl="0" algn="l">
              <a:lnSpc>
                <a:spcPct val="90000"/>
              </a:lnSpc>
              <a:spcBef>
                <a:spcPts val="1000"/>
              </a:spcBef>
              <a:spcAft>
                <a:spcPts val="0"/>
              </a:spcAft>
              <a:buSzPts val="2000"/>
              <a:buChar char="●"/>
            </a:pPr>
            <a:r>
              <a:rPr lang="en-US"/>
              <a:t>Consolidate</a:t>
            </a:r>
            <a:r>
              <a:rPr lang="en-US"/>
              <a:t> the skills list (more efficiently combine skills like “quality assurance” and “qa”) by removing the need for the aliases property with PY_stringmatching</a:t>
            </a:r>
            <a:endParaRPr/>
          </a:p>
          <a:p>
            <a:pPr indent="-355600" lvl="0" marL="457200" rtl="0" algn="l">
              <a:lnSpc>
                <a:spcPct val="90000"/>
              </a:lnSpc>
              <a:spcBef>
                <a:spcPts val="1000"/>
              </a:spcBef>
              <a:spcAft>
                <a:spcPts val="0"/>
              </a:spcAft>
              <a:buSzPts val="2000"/>
              <a:buChar char="●"/>
            </a:pPr>
            <a:r>
              <a:rPr lang="en-US"/>
              <a:t>Use such metrics as F1 Score and Precision to quantify the string matching quality</a:t>
            </a:r>
            <a:endParaRPr/>
          </a:p>
          <a:p>
            <a:pPr indent="-355600" lvl="0" marL="457200" rtl="0" algn="l">
              <a:lnSpc>
                <a:spcPct val="90000"/>
              </a:lnSpc>
              <a:spcBef>
                <a:spcPts val="1000"/>
              </a:spcBef>
              <a:spcAft>
                <a:spcPts val="0"/>
              </a:spcAft>
              <a:buSzPts val="2000"/>
              <a:buChar char="●"/>
            </a:pPr>
            <a:r>
              <a:rPr lang="en-US"/>
              <a:t>Acquire more information about the companies </a:t>
            </a:r>
            <a:r>
              <a:rPr lang="en-US"/>
              <a:t>(e.g. working conditions, turnover rate, etc.)</a:t>
            </a:r>
            <a:r>
              <a:rPr lang="en-US"/>
              <a:t>, and add these as properties </a:t>
            </a:r>
            <a:r>
              <a:rPr lang="en-US"/>
              <a:t>to each company node</a:t>
            </a:r>
            <a:endParaRPr/>
          </a:p>
          <a:p>
            <a:pPr indent="-355600" lvl="0" marL="457200" rtl="0" algn="l">
              <a:lnSpc>
                <a:spcPct val="90000"/>
              </a:lnSpc>
              <a:spcBef>
                <a:spcPts val="1000"/>
              </a:spcBef>
              <a:spcAft>
                <a:spcPts val="0"/>
              </a:spcAft>
              <a:buSzPts val="2000"/>
              <a:buChar char="●"/>
            </a:pPr>
            <a:r>
              <a:rPr lang="en-US"/>
              <a:t>Create and implement an “APPLICANT” node to represent a person and their skillset, and find results via Neo4j catered to them</a:t>
            </a:r>
            <a:endParaRPr/>
          </a:p>
          <a:p>
            <a:pPr indent="-355600" lvl="0" marL="457200" rtl="0" algn="l">
              <a:lnSpc>
                <a:spcPct val="90000"/>
              </a:lnSpc>
              <a:spcBef>
                <a:spcPts val="1000"/>
              </a:spcBef>
              <a:spcAft>
                <a:spcPts val="0"/>
              </a:spcAft>
              <a:buSzPts val="2000"/>
              <a:buChar char="●"/>
            </a:pPr>
            <a:r>
              <a:rPr lang="en-US"/>
              <a:t>Build more complex and sophisticated queries for analytics, especially because the real world application will be constantly updated with new job listings and courses</a:t>
            </a:r>
            <a:endParaRPr/>
          </a:p>
        </p:txBody>
      </p:sp>
      <p:sp>
        <p:nvSpPr>
          <p:cNvPr id="570" name="Google Shape;570;g1b41b4d9267_3_84"/>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1b3829dc558_1_229"/>
          <p:cNvSpPr txBox="1"/>
          <p:nvPr>
            <p:ph type="ctrTitle"/>
          </p:nvPr>
        </p:nvSpPr>
        <p:spPr>
          <a:xfrm>
            <a:off x="550863" y="549275"/>
            <a:ext cx="5437200" cy="29862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800"/>
              <a:buFont typeface="Play"/>
              <a:buNone/>
            </a:pPr>
            <a:r>
              <a:rPr lang="en-US"/>
              <a:t>Thank You</a:t>
            </a:r>
            <a:endParaRPr/>
          </a:p>
        </p:txBody>
      </p:sp>
      <p:sp>
        <p:nvSpPr>
          <p:cNvPr id="576" name="Google Shape;576;g1b3829dc558_1_229"/>
          <p:cNvSpPr txBox="1"/>
          <p:nvPr>
            <p:ph idx="1" type="subTitle"/>
          </p:nvPr>
        </p:nvSpPr>
        <p:spPr>
          <a:xfrm>
            <a:off x="550863" y="3827610"/>
            <a:ext cx="5437200" cy="2265300"/>
          </a:xfrm>
          <a:prstGeom prst="rect">
            <a:avLst/>
          </a:prstGeom>
          <a:noFill/>
          <a:ln>
            <a:noFill/>
          </a:ln>
        </p:spPr>
        <p:txBody>
          <a:bodyPr anchorCtr="0" anchor="t" bIns="0" lIns="0" spcFirstLastPara="1" rIns="0" wrap="square" tIns="0">
            <a:noAutofit/>
          </a:bodyPr>
          <a:lstStyle/>
          <a:p>
            <a:pPr indent="-228600" lvl="0" marL="228600" rtl="0" algn="l">
              <a:lnSpc>
                <a:spcPct val="110000"/>
              </a:lnSpc>
              <a:spcBef>
                <a:spcPts val="1800"/>
              </a:spcBef>
              <a:spcAft>
                <a:spcPts val="0"/>
              </a:spcAft>
              <a:buClr>
                <a:schemeClr val="lt1"/>
              </a:buClr>
              <a:buSzPts val="2400"/>
              <a:buNone/>
            </a:pPr>
            <a:r>
              <a:rPr lang="en-US" sz="2300"/>
              <a:t>Please let us know if you have any questions.</a:t>
            </a:r>
            <a:endParaRPr sz="2300"/>
          </a:p>
        </p:txBody>
      </p:sp>
      <p:pic>
        <p:nvPicPr>
          <p:cNvPr id="577" name="Google Shape;577;g1b3829dc558_1_229"/>
          <p:cNvPicPr preferRelativeResize="0"/>
          <p:nvPr>
            <p:ph idx="2" type="pic"/>
          </p:nvPr>
        </p:nvPicPr>
        <p:blipFill rotWithShape="1">
          <a:blip r:embed="rId3">
            <a:alphaModFix/>
          </a:blip>
          <a:srcRect b="24292" l="37450" r="6949" t="33708"/>
          <a:stretch/>
        </p:blipFill>
        <p:spPr>
          <a:xfrm>
            <a:off x="6556248" y="548640"/>
            <a:ext cx="5084063" cy="2880361"/>
          </a:xfrm>
          <a:prstGeom prst="rect">
            <a:avLst/>
          </a:prstGeom>
          <a:solidFill>
            <a:schemeClr val="accent5"/>
          </a:solidFill>
          <a:ln>
            <a:noFill/>
          </a:ln>
        </p:spPr>
      </p:pic>
      <p:pic>
        <p:nvPicPr>
          <p:cNvPr id="578" name="Google Shape;578;g1b3829dc558_1_229"/>
          <p:cNvPicPr preferRelativeResize="0"/>
          <p:nvPr>
            <p:ph idx="3" type="pic"/>
          </p:nvPr>
        </p:nvPicPr>
        <p:blipFill rotWithShape="1">
          <a:blip r:embed="rId4">
            <a:alphaModFix/>
          </a:blip>
          <a:srcRect b="11089" l="6840" r="38172" t="47376"/>
          <a:stretch/>
        </p:blipFill>
        <p:spPr>
          <a:xfrm>
            <a:off x="6556248" y="3429000"/>
            <a:ext cx="5084063" cy="2880361"/>
          </a:xfrm>
          <a:prstGeom prst="rect">
            <a:avLst/>
          </a:prstGeom>
          <a:solidFill>
            <a:schemeClr val="accent5"/>
          </a:solidFill>
          <a:ln>
            <a:noFill/>
          </a:ln>
        </p:spPr>
      </p:pic>
      <p:sp>
        <p:nvSpPr>
          <p:cNvPr id="579" name="Google Shape;579;g1b3829dc558_1_229"/>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g1b41b4d9267_1_0"/>
          <p:cNvGrpSpPr/>
          <p:nvPr/>
        </p:nvGrpSpPr>
        <p:grpSpPr>
          <a:xfrm>
            <a:off x="10345583" y="1832655"/>
            <a:ext cx="1657635" cy="1657635"/>
            <a:chOff x="10111337" y="2146598"/>
            <a:chExt cx="1657635" cy="1657635"/>
          </a:xfrm>
        </p:grpSpPr>
        <p:sp>
          <p:nvSpPr>
            <p:cNvPr id="240" name="Google Shape;240;g1b41b4d9267_1_0"/>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1" name="Google Shape;241;g1b41b4d9267_1_0"/>
            <p:cNvSpPr/>
            <p:nvPr/>
          </p:nvSpPr>
          <p:spPr>
            <a:xfrm rot="-8100000">
              <a:off x="10415002" y="2179669"/>
              <a:ext cx="540088" cy="1080176"/>
            </a:xfrm>
            <a:prstGeom prst="ellipse">
              <a:avLst/>
            </a:prstGeom>
            <a:gradFill>
              <a:gsLst>
                <a:gs pos="0">
                  <a:srgbClr val="453E75">
                    <a:alpha val="32549"/>
                  </a:srgbClr>
                </a:gs>
                <a:gs pos="100000">
                  <a:srgbClr val="59EFC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242" name="Google Shape;242;g1b41b4d9267_1_0"/>
          <p:cNvSpPr txBox="1"/>
          <p:nvPr>
            <p:ph type="title"/>
          </p:nvPr>
        </p:nvSpPr>
        <p:spPr>
          <a:xfrm>
            <a:off x="550848" y="549275"/>
            <a:ext cx="9148200" cy="133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4800"/>
              <a:buFont typeface="Play"/>
              <a:buNone/>
            </a:pPr>
            <a:r>
              <a:rPr lang="en-US" sz="2500"/>
              <a:t>Dataset One: </a:t>
            </a:r>
            <a:r>
              <a:rPr lang="en-US"/>
              <a:t>Job Listings Dataset</a:t>
            </a:r>
            <a:endParaRPr/>
          </a:p>
        </p:txBody>
      </p:sp>
      <p:sp>
        <p:nvSpPr>
          <p:cNvPr id="243" name="Google Shape;243;g1b41b4d9267_1_0"/>
          <p:cNvSpPr txBox="1"/>
          <p:nvPr>
            <p:ph idx="2" type="body"/>
          </p:nvPr>
        </p:nvSpPr>
        <p:spPr>
          <a:xfrm>
            <a:off x="550875" y="1928525"/>
            <a:ext cx="10332900" cy="38622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2400"/>
              <a:buNone/>
            </a:pPr>
            <a:r>
              <a:rPr lang="en-US"/>
              <a:t>Dataset was of </a:t>
            </a:r>
            <a:r>
              <a:rPr lang="en-US"/>
              <a:t>22,000 job listings in the US from dice.com as provided by PromptCloud on Kaggle.</a:t>
            </a:r>
            <a:endParaRPr/>
          </a:p>
          <a:p>
            <a:pPr indent="0" lvl="0" marL="0" rtl="0" algn="l">
              <a:lnSpc>
                <a:spcPct val="110000"/>
              </a:lnSpc>
              <a:spcBef>
                <a:spcPts val="0"/>
              </a:spcBef>
              <a:spcAft>
                <a:spcPts val="0"/>
              </a:spcAft>
              <a:buSzPts val="2400"/>
              <a:buNone/>
            </a:pPr>
            <a:r>
              <a:t/>
            </a:r>
            <a:endParaRPr/>
          </a:p>
          <a:p>
            <a:pPr indent="0" lvl="0" marL="0" rtl="0" algn="l">
              <a:lnSpc>
                <a:spcPct val="110000"/>
              </a:lnSpc>
              <a:spcBef>
                <a:spcPts val="0"/>
              </a:spcBef>
              <a:spcAft>
                <a:spcPts val="0"/>
              </a:spcAft>
              <a:buSzPts val="2400"/>
              <a:buNone/>
            </a:pPr>
            <a:r>
              <a:rPr lang="en-US"/>
              <a:t>We </a:t>
            </a:r>
            <a:r>
              <a:rPr lang="en-US"/>
              <a:t>kept the following data</a:t>
            </a:r>
            <a:endParaRPr/>
          </a:p>
          <a:p>
            <a:pPr indent="-368300" lvl="0" marL="457200" rtl="0" algn="l">
              <a:lnSpc>
                <a:spcPct val="110000"/>
              </a:lnSpc>
              <a:spcBef>
                <a:spcPts val="0"/>
              </a:spcBef>
              <a:spcAft>
                <a:spcPts val="0"/>
              </a:spcAft>
              <a:buSzPts val="2200"/>
              <a:buChar char="•"/>
            </a:pPr>
            <a:r>
              <a:rPr lang="en-US" sz="2200"/>
              <a:t>Job </a:t>
            </a:r>
            <a:r>
              <a:rPr b="1" lang="en-US" sz="2200"/>
              <a:t>T</a:t>
            </a:r>
            <a:r>
              <a:rPr b="1" lang="en-US" sz="2200"/>
              <a:t>itles </a:t>
            </a:r>
            <a:r>
              <a:rPr lang="en-US" sz="2200"/>
              <a:t> </a:t>
            </a:r>
            <a:endParaRPr sz="2200"/>
          </a:p>
          <a:p>
            <a:pPr indent="-368300" lvl="0" marL="457200" rtl="0" algn="l">
              <a:lnSpc>
                <a:spcPct val="110000"/>
              </a:lnSpc>
              <a:spcBef>
                <a:spcPts val="0"/>
              </a:spcBef>
              <a:spcAft>
                <a:spcPts val="0"/>
              </a:spcAft>
              <a:buSzPts val="2200"/>
              <a:buChar char="•"/>
            </a:pPr>
            <a:r>
              <a:rPr lang="en-US" sz="2200"/>
              <a:t>Job </a:t>
            </a:r>
            <a:r>
              <a:rPr b="1" lang="en-US" sz="2200"/>
              <a:t>D</a:t>
            </a:r>
            <a:r>
              <a:rPr b="1" lang="en-US" sz="2200"/>
              <a:t>escriptions</a:t>
            </a:r>
            <a:endParaRPr b="1" sz="2200"/>
          </a:p>
          <a:p>
            <a:pPr indent="-368300" lvl="0" marL="457200" rtl="0" algn="l">
              <a:lnSpc>
                <a:spcPct val="110000"/>
              </a:lnSpc>
              <a:spcBef>
                <a:spcPts val="0"/>
              </a:spcBef>
              <a:spcAft>
                <a:spcPts val="0"/>
              </a:spcAft>
              <a:buSzPts val="2200"/>
              <a:buChar char="•"/>
            </a:pPr>
            <a:r>
              <a:rPr lang="en-US" sz="2200"/>
              <a:t>Job’s </a:t>
            </a:r>
            <a:r>
              <a:rPr b="1" lang="en-US" sz="2200"/>
              <a:t>C</a:t>
            </a:r>
            <a:r>
              <a:rPr b="1" lang="en-US" sz="2200"/>
              <a:t>ompany</a:t>
            </a:r>
            <a:endParaRPr sz="2200"/>
          </a:p>
          <a:p>
            <a:pPr indent="-368300" lvl="0" marL="457200" rtl="0" algn="l">
              <a:lnSpc>
                <a:spcPct val="110000"/>
              </a:lnSpc>
              <a:spcBef>
                <a:spcPts val="0"/>
              </a:spcBef>
              <a:spcAft>
                <a:spcPts val="0"/>
              </a:spcAft>
              <a:buSzPts val="2200"/>
              <a:buChar char="•"/>
            </a:pPr>
            <a:r>
              <a:rPr lang="en-US" sz="2200"/>
              <a:t>Job’s </a:t>
            </a:r>
            <a:r>
              <a:rPr b="1" lang="en-US" sz="2200"/>
              <a:t>L</a:t>
            </a:r>
            <a:r>
              <a:rPr b="1" lang="en-US" sz="2200"/>
              <a:t>ocation</a:t>
            </a:r>
            <a:endParaRPr b="1" sz="2200"/>
          </a:p>
          <a:p>
            <a:pPr indent="-368300" lvl="0" marL="457200" rtl="0" algn="l">
              <a:lnSpc>
                <a:spcPct val="110000"/>
              </a:lnSpc>
              <a:spcBef>
                <a:spcPts val="0"/>
              </a:spcBef>
              <a:spcAft>
                <a:spcPts val="0"/>
              </a:spcAft>
              <a:buSzPts val="2200"/>
              <a:buChar char="•"/>
            </a:pPr>
            <a:r>
              <a:rPr lang="en-US" sz="2200"/>
              <a:t>J</a:t>
            </a:r>
            <a:r>
              <a:rPr lang="en-US" sz="2200"/>
              <a:t>ob’s list of needed </a:t>
            </a:r>
            <a:r>
              <a:rPr b="1" lang="en-US" sz="2200"/>
              <a:t>skills</a:t>
            </a:r>
            <a:endParaRPr sz="2200"/>
          </a:p>
          <a:p>
            <a:pPr indent="0" lvl="0" marL="0" rtl="0" algn="l">
              <a:lnSpc>
                <a:spcPct val="110000"/>
              </a:lnSpc>
              <a:spcBef>
                <a:spcPts val="0"/>
              </a:spcBef>
              <a:spcAft>
                <a:spcPts val="0"/>
              </a:spcAft>
              <a:buNone/>
            </a:pPr>
            <a:r>
              <a:t/>
            </a:r>
            <a:endParaRPr sz="2200"/>
          </a:p>
        </p:txBody>
      </p:sp>
      <p:sp>
        <p:nvSpPr>
          <p:cNvPr id="244" name="Google Shape;244;g1b41b4d9267_1_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45" name="Google Shape;245;g1b41b4d9267_1_0"/>
          <p:cNvSpPr/>
          <p:nvPr/>
        </p:nvSpPr>
        <p:spPr>
          <a:xfrm>
            <a:off x="4295775" y="0"/>
            <a:ext cx="360000" cy="27463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b41b4d9267_1_30"/>
          <p:cNvSpPr txBox="1"/>
          <p:nvPr>
            <p:ph type="title"/>
          </p:nvPr>
        </p:nvSpPr>
        <p:spPr>
          <a:xfrm>
            <a:off x="550848" y="549275"/>
            <a:ext cx="9148200" cy="133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4800"/>
              <a:buFont typeface="Play"/>
              <a:buNone/>
            </a:pPr>
            <a:r>
              <a:rPr lang="en-US" sz="2500"/>
              <a:t>Dataset Two:</a:t>
            </a:r>
            <a:r>
              <a:rPr lang="en-US" sz="2500"/>
              <a:t> </a:t>
            </a:r>
            <a:r>
              <a:rPr lang="en-US"/>
              <a:t>Occupations</a:t>
            </a:r>
            <a:endParaRPr/>
          </a:p>
        </p:txBody>
      </p:sp>
      <p:sp>
        <p:nvSpPr>
          <p:cNvPr id="252" name="Google Shape;252;g1b41b4d9267_1_30"/>
          <p:cNvSpPr txBox="1"/>
          <p:nvPr>
            <p:ph idx="2" type="body"/>
          </p:nvPr>
        </p:nvSpPr>
        <p:spPr>
          <a:xfrm>
            <a:off x="550875" y="1927375"/>
            <a:ext cx="10332900" cy="3863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2400"/>
              <a:buNone/>
            </a:pPr>
            <a:r>
              <a:rPr lang="en-US"/>
              <a:t>Dataset was obtained from ONET, an online database that contains all occupations in the United States. </a:t>
            </a:r>
            <a:endParaRPr/>
          </a:p>
          <a:p>
            <a:pPr indent="0" lvl="0" marL="0" rtl="0" algn="l">
              <a:lnSpc>
                <a:spcPct val="110000"/>
              </a:lnSpc>
              <a:spcBef>
                <a:spcPts val="0"/>
              </a:spcBef>
              <a:spcAft>
                <a:spcPts val="0"/>
              </a:spcAft>
              <a:buSzPts val="2400"/>
              <a:buNone/>
            </a:pPr>
            <a:r>
              <a:t/>
            </a:r>
            <a:endParaRPr/>
          </a:p>
          <a:p>
            <a:pPr indent="0" lvl="0" marL="0" rtl="0" algn="l">
              <a:lnSpc>
                <a:spcPct val="110000"/>
              </a:lnSpc>
              <a:spcBef>
                <a:spcPts val="0"/>
              </a:spcBef>
              <a:spcAft>
                <a:spcPts val="0"/>
              </a:spcAft>
              <a:buSzPts val="2400"/>
              <a:buNone/>
            </a:pPr>
            <a:r>
              <a:rPr lang="en-US"/>
              <a:t>We kept the following data</a:t>
            </a:r>
            <a:endParaRPr/>
          </a:p>
          <a:p>
            <a:pPr indent="-368300" lvl="0" marL="457200" rtl="0" algn="l">
              <a:lnSpc>
                <a:spcPct val="110000"/>
              </a:lnSpc>
              <a:spcBef>
                <a:spcPts val="0"/>
              </a:spcBef>
              <a:spcAft>
                <a:spcPts val="0"/>
              </a:spcAft>
              <a:buSzPts val="2200"/>
              <a:buChar char="•"/>
            </a:pPr>
            <a:r>
              <a:rPr lang="en-US" sz="2200"/>
              <a:t>Occupation </a:t>
            </a:r>
            <a:r>
              <a:rPr b="1" lang="en-US" sz="2200"/>
              <a:t>Title</a:t>
            </a:r>
            <a:endParaRPr b="1" sz="2200"/>
          </a:p>
          <a:p>
            <a:pPr indent="-368300" lvl="0" marL="457200" rtl="0" algn="l">
              <a:lnSpc>
                <a:spcPct val="110000"/>
              </a:lnSpc>
              <a:spcBef>
                <a:spcPts val="0"/>
              </a:spcBef>
              <a:spcAft>
                <a:spcPts val="0"/>
              </a:spcAft>
              <a:buSzPts val="2200"/>
              <a:buChar char="•"/>
            </a:pPr>
            <a:r>
              <a:rPr lang="en-US" sz="2200"/>
              <a:t>Occupation </a:t>
            </a:r>
            <a:r>
              <a:rPr b="1" lang="en-US" sz="2200"/>
              <a:t>Synonyms</a:t>
            </a:r>
            <a:r>
              <a:rPr lang="en-US" sz="2200"/>
              <a:t> </a:t>
            </a:r>
            <a:endParaRPr sz="2200"/>
          </a:p>
          <a:p>
            <a:pPr indent="-368300" lvl="0" marL="457200" rtl="0" algn="l">
              <a:lnSpc>
                <a:spcPct val="110000"/>
              </a:lnSpc>
              <a:spcBef>
                <a:spcPts val="0"/>
              </a:spcBef>
              <a:spcAft>
                <a:spcPts val="0"/>
              </a:spcAft>
              <a:buSzPts val="2200"/>
              <a:buChar char="•"/>
            </a:pPr>
            <a:r>
              <a:rPr lang="en-US" sz="2200"/>
              <a:t>Occupation </a:t>
            </a:r>
            <a:r>
              <a:rPr b="1" lang="en-US" sz="2200"/>
              <a:t>Description</a:t>
            </a:r>
            <a:endParaRPr b="1" sz="2200"/>
          </a:p>
          <a:p>
            <a:pPr indent="-368300" lvl="0" marL="457200" rtl="0" algn="l">
              <a:lnSpc>
                <a:spcPct val="110000"/>
              </a:lnSpc>
              <a:spcBef>
                <a:spcPts val="0"/>
              </a:spcBef>
              <a:spcAft>
                <a:spcPts val="0"/>
              </a:spcAft>
              <a:buSzPts val="2200"/>
              <a:buChar char="•"/>
            </a:pPr>
            <a:r>
              <a:rPr lang="en-US" sz="2200"/>
              <a:t>Expected </a:t>
            </a:r>
            <a:r>
              <a:rPr b="1" lang="en-US" sz="2200"/>
              <a:t>Career Outlook</a:t>
            </a:r>
            <a:endParaRPr b="1" sz="2200"/>
          </a:p>
          <a:p>
            <a:pPr indent="-368300" lvl="0" marL="457200" rtl="0" algn="l">
              <a:lnSpc>
                <a:spcPct val="110000"/>
              </a:lnSpc>
              <a:spcBef>
                <a:spcPts val="0"/>
              </a:spcBef>
              <a:spcAft>
                <a:spcPts val="0"/>
              </a:spcAft>
              <a:buSzPts val="2200"/>
              <a:buChar char="•"/>
            </a:pPr>
            <a:r>
              <a:rPr lang="en-US" sz="2200"/>
              <a:t>Occupation </a:t>
            </a:r>
            <a:r>
              <a:rPr b="1" lang="en-US" sz="2200"/>
              <a:t>Salary</a:t>
            </a:r>
            <a:endParaRPr b="1" sz="2200"/>
          </a:p>
          <a:p>
            <a:pPr indent="0" lvl="0" marL="0" rtl="0" algn="l">
              <a:lnSpc>
                <a:spcPct val="110000"/>
              </a:lnSpc>
              <a:spcBef>
                <a:spcPts val="0"/>
              </a:spcBef>
              <a:spcAft>
                <a:spcPts val="0"/>
              </a:spcAft>
              <a:buNone/>
            </a:pPr>
            <a:r>
              <a:t/>
            </a:r>
            <a:endParaRPr sz="2200"/>
          </a:p>
        </p:txBody>
      </p:sp>
      <p:sp>
        <p:nvSpPr>
          <p:cNvPr id="253" name="Google Shape;253;g1b41b4d9267_1_30"/>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54" name="Google Shape;254;g1b41b4d9267_1_30"/>
          <p:cNvSpPr/>
          <p:nvPr/>
        </p:nvSpPr>
        <p:spPr>
          <a:xfrm>
            <a:off x="4295775" y="0"/>
            <a:ext cx="360000" cy="27463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g1b41b4d9267_1_16"/>
          <p:cNvGrpSpPr/>
          <p:nvPr/>
        </p:nvGrpSpPr>
        <p:grpSpPr>
          <a:xfrm>
            <a:off x="10345583" y="1832655"/>
            <a:ext cx="1657635" cy="1657635"/>
            <a:chOff x="10111337" y="2146598"/>
            <a:chExt cx="1657635" cy="1657635"/>
          </a:xfrm>
        </p:grpSpPr>
        <p:sp>
          <p:nvSpPr>
            <p:cNvPr id="261" name="Google Shape;261;g1b41b4d9267_1_16"/>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2" name="Google Shape;262;g1b41b4d9267_1_16"/>
            <p:cNvSpPr/>
            <p:nvPr/>
          </p:nvSpPr>
          <p:spPr>
            <a:xfrm rot="-8100000">
              <a:off x="10415002" y="2179669"/>
              <a:ext cx="540088" cy="1080176"/>
            </a:xfrm>
            <a:prstGeom prst="ellipse">
              <a:avLst/>
            </a:prstGeom>
            <a:gradFill>
              <a:gsLst>
                <a:gs pos="0">
                  <a:srgbClr val="453E75">
                    <a:alpha val="32549"/>
                  </a:srgbClr>
                </a:gs>
                <a:gs pos="100000">
                  <a:srgbClr val="59EFC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263" name="Google Shape;263;g1b41b4d9267_1_16"/>
          <p:cNvSpPr txBox="1"/>
          <p:nvPr>
            <p:ph type="title"/>
          </p:nvPr>
        </p:nvSpPr>
        <p:spPr>
          <a:xfrm>
            <a:off x="550848" y="549275"/>
            <a:ext cx="9148200" cy="133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4800"/>
              <a:buFont typeface="Play"/>
              <a:buNone/>
            </a:pPr>
            <a:r>
              <a:rPr lang="en-US" sz="2500"/>
              <a:t>Dataset Three: </a:t>
            </a:r>
            <a:r>
              <a:rPr lang="en-US"/>
              <a:t>Coursera Courses</a:t>
            </a:r>
            <a:endParaRPr/>
          </a:p>
        </p:txBody>
      </p:sp>
      <p:sp>
        <p:nvSpPr>
          <p:cNvPr id="264" name="Google Shape;264;g1b41b4d9267_1_16"/>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65" name="Google Shape;265;g1b41b4d9267_1_16"/>
          <p:cNvSpPr/>
          <p:nvPr/>
        </p:nvSpPr>
        <p:spPr>
          <a:xfrm>
            <a:off x="4295775" y="0"/>
            <a:ext cx="360000" cy="27463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6" name="Google Shape;266;g1b41b4d9267_1_16"/>
          <p:cNvSpPr txBox="1"/>
          <p:nvPr>
            <p:ph idx="2" type="body"/>
          </p:nvPr>
        </p:nvSpPr>
        <p:spPr>
          <a:xfrm>
            <a:off x="550875" y="1928525"/>
            <a:ext cx="10332900" cy="38622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2400"/>
              <a:buNone/>
            </a:pPr>
            <a:r>
              <a:rPr lang="en-US"/>
              <a:t>Dataset was of 3,500 online classes offered by coursera.org as provided by </a:t>
            </a:r>
            <a:r>
              <a:rPr lang="en-US"/>
              <a:t>Khushee Kapoor </a:t>
            </a:r>
            <a:r>
              <a:rPr lang="en-US"/>
              <a:t>on Kaggle.</a:t>
            </a:r>
            <a:endParaRPr/>
          </a:p>
          <a:p>
            <a:pPr indent="0" lvl="0" marL="0" rtl="0" algn="l">
              <a:lnSpc>
                <a:spcPct val="110000"/>
              </a:lnSpc>
              <a:spcBef>
                <a:spcPts val="0"/>
              </a:spcBef>
              <a:spcAft>
                <a:spcPts val="0"/>
              </a:spcAft>
              <a:buSzPts val="2400"/>
              <a:buNone/>
            </a:pPr>
            <a:r>
              <a:t/>
            </a:r>
            <a:endParaRPr/>
          </a:p>
          <a:p>
            <a:pPr indent="0" lvl="0" marL="0" rtl="0" algn="l">
              <a:lnSpc>
                <a:spcPct val="110000"/>
              </a:lnSpc>
              <a:spcBef>
                <a:spcPts val="0"/>
              </a:spcBef>
              <a:spcAft>
                <a:spcPts val="0"/>
              </a:spcAft>
              <a:buSzPts val="2400"/>
              <a:buNone/>
            </a:pPr>
            <a:r>
              <a:rPr lang="en-US"/>
              <a:t>We kept the following data</a:t>
            </a:r>
            <a:endParaRPr/>
          </a:p>
          <a:p>
            <a:pPr indent="-368300" lvl="0" marL="457200" rtl="0" algn="l">
              <a:lnSpc>
                <a:spcPct val="110000"/>
              </a:lnSpc>
              <a:spcBef>
                <a:spcPts val="0"/>
              </a:spcBef>
              <a:spcAft>
                <a:spcPts val="0"/>
              </a:spcAft>
              <a:buSzPts val="2200"/>
              <a:buChar char="•"/>
            </a:pPr>
            <a:r>
              <a:rPr lang="en-US" sz="2200"/>
              <a:t>Course </a:t>
            </a:r>
            <a:r>
              <a:rPr b="1" lang="en-US" sz="2200"/>
              <a:t>Names</a:t>
            </a:r>
            <a:endParaRPr sz="2200"/>
          </a:p>
          <a:p>
            <a:pPr indent="-368300" lvl="0" marL="457200" rtl="0" algn="l">
              <a:spcBef>
                <a:spcPts val="0"/>
              </a:spcBef>
              <a:spcAft>
                <a:spcPts val="0"/>
              </a:spcAft>
              <a:buSzPts val="2200"/>
              <a:buChar char="•"/>
            </a:pPr>
            <a:r>
              <a:rPr lang="en-US" sz="2200"/>
              <a:t>Course </a:t>
            </a:r>
            <a:r>
              <a:rPr b="1" lang="en-US" sz="2200"/>
              <a:t>Description</a:t>
            </a:r>
            <a:endParaRPr sz="2200"/>
          </a:p>
          <a:p>
            <a:pPr indent="-368300" lvl="0" marL="457200" rtl="0" algn="l">
              <a:lnSpc>
                <a:spcPct val="110000"/>
              </a:lnSpc>
              <a:spcBef>
                <a:spcPts val="0"/>
              </a:spcBef>
              <a:spcAft>
                <a:spcPts val="0"/>
              </a:spcAft>
              <a:buSzPts val="2200"/>
              <a:buChar char="•"/>
            </a:pPr>
            <a:r>
              <a:rPr lang="en-US" sz="2200"/>
              <a:t>Course </a:t>
            </a:r>
            <a:r>
              <a:rPr b="1" lang="en-US" sz="2200"/>
              <a:t>Difficulty Levels</a:t>
            </a:r>
            <a:endParaRPr b="1" sz="2200"/>
          </a:p>
          <a:p>
            <a:pPr indent="-368300" lvl="0" marL="457200" rtl="0" algn="l">
              <a:lnSpc>
                <a:spcPct val="110000"/>
              </a:lnSpc>
              <a:spcBef>
                <a:spcPts val="0"/>
              </a:spcBef>
              <a:spcAft>
                <a:spcPts val="0"/>
              </a:spcAft>
              <a:buSzPts val="2200"/>
              <a:buChar char="•"/>
            </a:pPr>
            <a:r>
              <a:rPr lang="en-US" sz="2200"/>
              <a:t>Course </a:t>
            </a:r>
            <a:r>
              <a:rPr b="1" lang="en-US" sz="2200"/>
              <a:t>URLs</a:t>
            </a:r>
            <a:endParaRPr b="1" sz="2200"/>
          </a:p>
          <a:p>
            <a:pPr indent="-368300" lvl="0" marL="457200" rtl="0" algn="l">
              <a:lnSpc>
                <a:spcPct val="110000"/>
              </a:lnSpc>
              <a:spcBef>
                <a:spcPts val="0"/>
              </a:spcBef>
              <a:spcAft>
                <a:spcPts val="0"/>
              </a:spcAft>
              <a:buSzPts val="2200"/>
              <a:buChar char="•"/>
            </a:pPr>
            <a:r>
              <a:rPr lang="en-US" sz="2200"/>
              <a:t>Course’s</a:t>
            </a:r>
            <a:r>
              <a:rPr lang="en-US" sz="2200"/>
              <a:t> list of taught </a:t>
            </a:r>
            <a:r>
              <a:rPr b="1" lang="en-US" sz="2200"/>
              <a:t>skills</a:t>
            </a:r>
            <a:endParaRPr sz="2200"/>
          </a:p>
          <a:p>
            <a:pPr indent="0" lvl="0" marL="0" rtl="0" algn="l">
              <a:lnSpc>
                <a:spcPct val="110000"/>
              </a:lnSpc>
              <a:spcBef>
                <a:spcPts val="0"/>
              </a:spcBef>
              <a:spcAft>
                <a:spcPts val="0"/>
              </a:spcAft>
              <a:buNone/>
            </a:pPr>
            <a:r>
              <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b3829dc558_1_113"/>
          <p:cNvSpPr txBox="1"/>
          <p:nvPr>
            <p:ph type="title"/>
          </p:nvPr>
        </p:nvSpPr>
        <p:spPr>
          <a:xfrm>
            <a:off x="254237" y="489950"/>
            <a:ext cx="11097600" cy="1332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4800"/>
              <a:buFont typeface="Play"/>
              <a:buNone/>
            </a:pPr>
            <a:r>
              <a:rPr lang="en-US" sz="2500"/>
              <a:t>Our Plan:</a:t>
            </a:r>
            <a:r>
              <a:rPr lang="en-US"/>
              <a:t> Graph Model </a:t>
            </a:r>
            <a:endParaRPr/>
          </a:p>
        </p:txBody>
      </p:sp>
      <p:sp>
        <p:nvSpPr>
          <p:cNvPr id="273" name="Google Shape;273;g1b3829dc558_1_113"/>
          <p:cNvSpPr txBox="1"/>
          <p:nvPr>
            <p:ph idx="2" type="body"/>
          </p:nvPr>
        </p:nvSpPr>
        <p:spPr>
          <a:xfrm>
            <a:off x="550875" y="1520825"/>
            <a:ext cx="10239300" cy="44223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1800"/>
              </a:spcBef>
              <a:spcAft>
                <a:spcPts val="0"/>
              </a:spcAft>
              <a:buNone/>
            </a:pPr>
            <a:r>
              <a:t/>
            </a:r>
            <a:endParaRPr/>
          </a:p>
          <a:p>
            <a:pPr indent="0" lvl="0" marL="0" rtl="0" algn="l">
              <a:lnSpc>
                <a:spcPct val="110000"/>
              </a:lnSpc>
              <a:spcBef>
                <a:spcPts val="1800"/>
              </a:spcBef>
              <a:spcAft>
                <a:spcPts val="0"/>
              </a:spcAft>
              <a:buNone/>
            </a:pPr>
            <a:r>
              <a:t/>
            </a:r>
            <a:endParaRPr/>
          </a:p>
        </p:txBody>
      </p:sp>
      <p:grpSp>
        <p:nvGrpSpPr>
          <p:cNvPr id="274" name="Google Shape;274;g1b3829dc558_1_113"/>
          <p:cNvGrpSpPr/>
          <p:nvPr/>
        </p:nvGrpSpPr>
        <p:grpSpPr>
          <a:xfrm rot="10800000">
            <a:off x="4116115" y="4849419"/>
            <a:ext cx="1657635" cy="1657635"/>
            <a:chOff x="10111337" y="2146598"/>
            <a:chExt cx="1657635" cy="1657635"/>
          </a:xfrm>
        </p:grpSpPr>
        <p:sp>
          <p:nvSpPr>
            <p:cNvPr id="275" name="Google Shape;275;g1b3829dc558_1_113"/>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76" name="Google Shape;276;g1b3829dc558_1_113"/>
            <p:cNvSpPr/>
            <p:nvPr/>
          </p:nvSpPr>
          <p:spPr>
            <a:xfrm rot="-8100000">
              <a:off x="10415002" y="2179669"/>
              <a:ext cx="540088" cy="1080176"/>
            </a:xfrm>
            <a:prstGeom prst="ellipse">
              <a:avLst/>
            </a:prstGeom>
            <a:gradFill>
              <a:gsLst>
                <a:gs pos="0">
                  <a:srgbClr val="453E75">
                    <a:alpha val="32549"/>
                  </a:srgbClr>
                </a:gs>
                <a:gs pos="100000">
                  <a:srgbClr val="59EFC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277" name="Google Shape;277;g1b3829dc558_1_113"/>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78" name="Google Shape;278;g1b3829dc558_1_113"/>
          <p:cNvPicPr preferRelativeResize="0"/>
          <p:nvPr/>
        </p:nvPicPr>
        <p:blipFill>
          <a:blip r:embed="rId3">
            <a:alphaModFix/>
          </a:blip>
          <a:stretch>
            <a:fillRect/>
          </a:stretch>
        </p:blipFill>
        <p:spPr>
          <a:xfrm>
            <a:off x="2640013" y="363538"/>
            <a:ext cx="7534275" cy="5915025"/>
          </a:xfrm>
          <a:prstGeom prst="rect">
            <a:avLst/>
          </a:prstGeom>
          <a:noFill/>
          <a:ln>
            <a:noFill/>
          </a:ln>
        </p:spPr>
      </p:pic>
      <p:sp>
        <p:nvSpPr>
          <p:cNvPr id="279" name="Google Shape;279;g1b3829dc558_1_113"/>
          <p:cNvSpPr/>
          <p:nvPr/>
        </p:nvSpPr>
        <p:spPr>
          <a:xfrm>
            <a:off x="1036450" y="1151925"/>
            <a:ext cx="360000" cy="27463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82E"/>
        </a:solidFill>
      </p:bgPr>
    </p:bg>
    <p:spTree>
      <p:nvGrpSpPr>
        <p:cNvPr id="283" name="Shape 283"/>
        <p:cNvGrpSpPr/>
        <p:nvPr/>
      </p:nvGrpSpPr>
      <p:grpSpPr>
        <a:xfrm>
          <a:off x="0" y="0"/>
          <a:ext cx="0" cy="0"/>
          <a:chOff x="0" y="0"/>
          <a:chExt cx="0" cy="0"/>
        </a:xfrm>
      </p:grpSpPr>
      <p:sp>
        <p:nvSpPr>
          <p:cNvPr id="284" name="Google Shape;284;g1b41b4d9267_1_43"/>
          <p:cNvSpPr txBox="1"/>
          <p:nvPr>
            <p:ph type="title"/>
          </p:nvPr>
        </p:nvSpPr>
        <p:spPr>
          <a:xfrm>
            <a:off x="550852" y="549275"/>
            <a:ext cx="95841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Cleaning</a:t>
            </a:r>
            <a:r>
              <a:rPr lang="en-US" sz="2500"/>
              <a:t>: </a:t>
            </a:r>
            <a:r>
              <a:rPr lang="en-US"/>
              <a:t>Job Listing Dataset</a:t>
            </a:r>
            <a:endParaRPr/>
          </a:p>
          <a:p>
            <a:pPr indent="0" lvl="0" marL="0" rtl="0" algn="l">
              <a:lnSpc>
                <a:spcPct val="90000"/>
              </a:lnSpc>
              <a:spcBef>
                <a:spcPts val="0"/>
              </a:spcBef>
              <a:spcAft>
                <a:spcPts val="0"/>
              </a:spcAft>
              <a:buClr>
                <a:schemeClr val="lt1"/>
              </a:buClr>
              <a:buSzPts val="4800"/>
              <a:buFont typeface="Play"/>
              <a:buNone/>
            </a:pPr>
            <a:r>
              <a:t/>
            </a:r>
            <a:endParaRPr/>
          </a:p>
        </p:txBody>
      </p:sp>
      <p:pic>
        <p:nvPicPr>
          <p:cNvPr id="285" name="Google Shape;285;g1b41b4d9267_1_43"/>
          <p:cNvPicPr preferRelativeResize="0"/>
          <p:nvPr/>
        </p:nvPicPr>
        <p:blipFill>
          <a:blip r:embed="rId3">
            <a:alphaModFix/>
          </a:blip>
          <a:stretch>
            <a:fillRect/>
          </a:stretch>
        </p:blipFill>
        <p:spPr>
          <a:xfrm>
            <a:off x="-12" y="4372625"/>
            <a:ext cx="2771775" cy="2438400"/>
          </a:xfrm>
          <a:prstGeom prst="rect">
            <a:avLst/>
          </a:prstGeom>
          <a:noFill/>
          <a:ln>
            <a:noFill/>
          </a:ln>
        </p:spPr>
      </p:pic>
      <p:sp>
        <p:nvSpPr>
          <p:cNvPr id="286" name="Google Shape;286;g1b41b4d9267_1_43"/>
          <p:cNvSpPr txBox="1"/>
          <p:nvPr>
            <p:ph idx="2" type="body"/>
          </p:nvPr>
        </p:nvSpPr>
        <p:spPr>
          <a:xfrm>
            <a:off x="559475" y="1341450"/>
            <a:ext cx="10186500" cy="40236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0"/>
              </a:spcBef>
              <a:spcAft>
                <a:spcPts val="0"/>
              </a:spcAft>
              <a:buNone/>
            </a:pPr>
            <a:r>
              <a:rPr lang="en-US">
                <a:latin typeface="Play"/>
                <a:ea typeface="Play"/>
                <a:cs typeface="Play"/>
                <a:sym typeface="Play"/>
              </a:rPr>
              <a:t>SKILLS:</a:t>
            </a:r>
            <a:endParaRPr>
              <a:latin typeface="Play"/>
              <a:ea typeface="Play"/>
              <a:cs typeface="Play"/>
              <a:sym typeface="Play"/>
            </a:endParaRPr>
          </a:p>
          <a:p>
            <a:pPr indent="-237172" lvl="0" marL="228600" rtl="0" algn="l">
              <a:lnSpc>
                <a:spcPct val="110000"/>
              </a:lnSpc>
              <a:spcBef>
                <a:spcPts val="0"/>
              </a:spcBef>
              <a:spcAft>
                <a:spcPts val="0"/>
              </a:spcAft>
              <a:buClr>
                <a:schemeClr val="lt1"/>
              </a:buClr>
              <a:buSzPts val="1800"/>
              <a:buChar char="•"/>
            </a:pPr>
            <a:r>
              <a:rPr lang="en-US"/>
              <a:t>Removed special characters except for + and # for C++ and C##</a:t>
            </a:r>
            <a:endParaRPr/>
          </a:p>
          <a:p>
            <a:pPr indent="-237172" lvl="0" marL="228600" rtl="0" algn="l">
              <a:lnSpc>
                <a:spcPct val="110000"/>
              </a:lnSpc>
              <a:spcBef>
                <a:spcPts val="0"/>
              </a:spcBef>
              <a:spcAft>
                <a:spcPts val="0"/>
              </a:spcAft>
              <a:buClr>
                <a:schemeClr val="lt1"/>
              </a:buClr>
              <a:buSzPts val="1800"/>
              <a:buChar char="•"/>
            </a:pPr>
            <a:r>
              <a:rPr lang="en-US"/>
              <a:t>Kept stopwords and lower/uppercase for Spacy and Stanza</a:t>
            </a:r>
            <a:endParaRPr/>
          </a:p>
          <a:p>
            <a:pPr indent="-237172" lvl="0" marL="228600" rtl="0" algn="l">
              <a:lnSpc>
                <a:spcPct val="110000"/>
              </a:lnSpc>
              <a:spcBef>
                <a:spcPts val="0"/>
              </a:spcBef>
              <a:spcAft>
                <a:spcPts val="0"/>
              </a:spcAft>
              <a:buSzPts val="1800"/>
              <a:buChar char="•"/>
            </a:pPr>
            <a:r>
              <a:rPr lang="en-US"/>
              <a:t>Some “skills” were filled out as things like “read job description” and “see below” (not case sensitive)</a:t>
            </a:r>
            <a:endParaRPr/>
          </a:p>
          <a:p>
            <a:pPr indent="-342900" lvl="1" marL="914400" rtl="0" algn="l">
              <a:lnSpc>
                <a:spcPct val="110000"/>
              </a:lnSpc>
              <a:spcBef>
                <a:spcPts val="0"/>
              </a:spcBef>
              <a:spcAft>
                <a:spcPts val="0"/>
              </a:spcAft>
              <a:buSzPts val="1800"/>
              <a:buChar char="•"/>
            </a:pPr>
            <a:r>
              <a:rPr lang="en-US"/>
              <a:t>Removed those skills</a:t>
            </a:r>
            <a:endParaRPr/>
          </a:p>
          <a:p>
            <a:pPr indent="-237172" lvl="0" marL="228600" rtl="0" algn="l">
              <a:lnSpc>
                <a:spcPct val="110000"/>
              </a:lnSpc>
              <a:spcBef>
                <a:spcPts val="0"/>
              </a:spcBef>
              <a:spcAft>
                <a:spcPts val="0"/>
              </a:spcAft>
              <a:buSzPts val="1800"/>
              <a:buChar char="•"/>
            </a:pPr>
            <a:r>
              <a:rPr lang="en-US"/>
              <a:t>Some “skills” were duplicates of the job description or full sentences (like “this job requires Python and Java knowledge”)</a:t>
            </a:r>
            <a:endParaRPr/>
          </a:p>
          <a:p>
            <a:pPr indent="-342900" lvl="1" marL="914400" rtl="0" algn="l">
              <a:lnSpc>
                <a:spcPct val="110000"/>
              </a:lnSpc>
              <a:spcBef>
                <a:spcPts val="0"/>
              </a:spcBef>
              <a:spcAft>
                <a:spcPts val="0"/>
              </a:spcAft>
              <a:buSzPts val="1800"/>
              <a:buChar char="•"/>
            </a:pPr>
            <a:r>
              <a:rPr lang="en-US"/>
              <a:t>Extracted most ORG and PRODUCT entities with Spacy and Stanza</a:t>
            </a:r>
            <a:endParaRPr/>
          </a:p>
          <a:p>
            <a:pPr indent="0" lvl="0" marL="0" rtl="0" algn="l">
              <a:lnSpc>
                <a:spcPct val="110000"/>
              </a:lnSpc>
              <a:spcBef>
                <a:spcPts val="1800"/>
              </a:spcBef>
              <a:spcAft>
                <a:spcPts val="0"/>
              </a:spcAft>
              <a:buClr>
                <a:schemeClr val="lt1"/>
              </a:buClr>
              <a:buSzPts val="1800"/>
              <a:buNone/>
            </a:pPr>
            <a:r>
              <a:rPr lang="en-US">
                <a:latin typeface="Play"/>
                <a:ea typeface="Play"/>
                <a:cs typeface="Play"/>
                <a:sym typeface="Play"/>
              </a:rPr>
              <a:t>DESCRIPTION</a:t>
            </a:r>
            <a:endParaRPr>
              <a:latin typeface="Play"/>
              <a:ea typeface="Play"/>
              <a:cs typeface="Play"/>
              <a:sym typeface="Play"/>
            </a:endParaRPr>
          </a:p>
          <a:p>
            <a:pPr indent="-342900" lvl="0" marL="457200" rtl="0" algn="l">
              <a:lnSpc>
                <a:spcPct val="110000"/>
              </a:lnSpc>
              <a:spcBef>
                <a:spcPts val="0"/>
              </a:spcBef>
              <a:spcAft>
                <a:spcPts val="0"/>
              </a:spcAft>
              <a:buSzPts val="1800"/>
              <a:buChar char="•"/>
            </a:pPr>
            <a:r>
              <a:rPr lang="en-US"/>
              <a:t>R</a:t>
            </a:r>
            <a:r>
              <a:rPr lang="en-US"/>
              <a:t>emoved special characters</a:t>
            </a:r>
            <a:endParaRPr/>
          </a:p>
          <a:p>
            <a:pPr indent="-342900" lvl="0" marL="457200" rtl="0" algn="l">
              <a:spcBef>
                <a:spcPts val="0"/>
              </a:spcBef>
              <a:spcAft>
                <a:spcPts val="0"/>
              </a:spcAft>
              <a:buSzPts val="1800"/>
              <a:buChar char="•"/>
            </a:pPr>
            <a:r>
              <a:rPr lang="en-US"/>
              <a:t>Kept stopwords and lower/uppercase for Spacy and Stanza</a:t>
            </a:r>
            <a:endParaRPr/>
          </a:p>
          <a:p>
            <a:pPr indent="-342900" lvl="0" marL="457200" rtl="0" algn="l">
              <a:lnSpc>
                <a:spcPct val="110000"/>
              </a:lnSpc>
              <a:spcBef>
                <a:spcPts val="0"/>
              </a:spcBef>
              <a:spcAft>
                <a:spcPts val="0"/>
              </a:spcAft>
              <a:buSzPts val="1800"/>
              <a:buChar char="•"/>
            </a:pPr>
            <a:r>
              <a:rPr lang="en-US"/>
              <a:t>For jobs with empty skill lists, we </a:t>
            </a:r>
            <a:r>
              <a:rPr lang="en-US"/>
              <a:t>extracted most ORG and PRODUCT entities from the description</a:t>
            </a:r>
            <a:endParaRPr/>
          </a:p>
        </p:txBody>
      </p:sp>
      <p:sp>
        <p:nvSpPr>
          <p:cNvPr id="287" name="Google Shape;287;g1b41b4d9267_1_43"/>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88" name="Google Shape;288;g1b41b4d9267_1_43"/>
          <p:cNvPicPr preferRelativeResize="0"/>
          <p:nvPr/>
        </p:nvPicPr>
        <p:blipFill>
          <a:blip r:embed="rId4">
            <a:alphaModFix/>
          </a:blip>
          <a:stretch>
            <a:fillRect/>
          </a:stretch>
        </p:blipFill>
        <p:spPr>
          <a:xfrm>
            <a:off x="1962515" y="5364926"/>
            <a:ext cx="8051075" cy="12961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b41b4d9267_1_67"/>
          <p:cNvSpPr txBox="1"/>
          <p:nvPr>
            <p:ph type="title"/>
          </p:nvPr>
        </p:nvSpPr>
        <p:spPr>
          <a:xfrm>
            <a:off x="550850" y="549275"/>
            <a:ext cx="10766100" cy="13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4800"/>
              <a:buFont typeface="Play"/>
              <a:buNone/>
            </a:pPr>
            <a:r>
              <a:rPr lang="en-US" sz="2500"/>
              <a:t>Cleaning: </a:t>
            </a:r>
            <a:r>
              <a:rPr lang="en-US"/>
              <a:t>Coursera</a:t>
            </a:r>
            <a:r>
              <a:rPr lang="en-US"/>
              <a:t> Dataset</a:t>
            </a:r>
            <a:endParaRPr/>
          </a:p>
          <a:p>
            <a:pPr indent="0" lvl="0" marL="0" rtl="0" algn="l">
              <a:lnSpc>
                <a:spcPct val="90000"/>
              </a:lnSpc>
              <a:spcBef>
                <a:spcPts val="0"/>
              </a:spcBef>
              <a:spcAft>
                <a:spcPts val="0"/>
              </a:spcAft>
              <a:buClr>
                <a:schemeClr val="lt1"/>
              </a:buClr>
              <a:buSzPts val="4800"/>
              <a:buFont typeface="Play"/>
              <a:buNone/>
            </a:pPr>
            <a:r>
              <a:t/>
            </a:r>
            <a:endParaRPr/>
          </a:p>
        </p:txBody>
      </p:sp>
      <p:sp>
        <p:nvSpPr>
          <p:cNvPr id="294" name="Google Shape;294;g1b41b4d9267_1_67"/>
          <p:cNvSpPr txBox="1"/>
          <p:nvPr>
            <p:ph idx="2" type="body"/>
          </p:nvPr>
        </p:nvSpPr>
        <p:spPr>
          <a:xfrm>
            <a:off x="559475" y="1845725"/>
            <a:ext cx="9713400" cy="3019800"/>
          </a:xfrm>
          <a:prstGeom prst="rect">
            <a:avLst/>
          </a:prstGeom>
          <a:noFill/>
          <a:ln>
            <a:noFill/>
          </a:ln>
        </p:spPr>
        <p:txBody>
          <a:bodyPr anchorCtr="0" anchor="t" bIns="0" lIns="0" spcFirstLastPara="1" rIns="0" wrap="square" tIns="0">
            <a:normAutofit/>
          </a:bodyPr>
          <a:lstStyle/>
          <a:p>
            <a:pPr indent="-249872" lvl="0" marL="228600" rtl="0" algn="l">
              <a:spcBef>
                <a:spcPts val="1800"/>
              </a:spcBef>
              <a:spcAft>
                <a:spcPts val="0"/>
              </a:spcAft>
              <a:buSzPts val="2000"/>
              <a:buChar char="•"/>
            </a:pPr>
            <a:r>
              <a:rPr lang="en-US" sz="2000"/>
              <a:t>Needed to clean any special and foreign language characters from Course Name, Course Description and original Skills columns</a:t>
            </a:r>
            <a:endParaRPr sz="2000"/>
          </a:p>
          <a:p>
            <a:pPr indent="-249872" lvl="0" marL="228600" rtl="0" algn="l">
              <a:spcBef>
                <a:spcPts val="1800"/>
              </a:spcBef>
              <a:spcAft>
                <a:spcPts val="0"/>
              </a:spcAft>
              <a:buSzPts val="2000"/>
              <a:buChar char="•"/>
            </a:pPr>
            <a:r>
              <a:rPr lang="en-US" sz="2000"/>
              <a:t>The original Skills columns was in the format: “Skill_1    Skill_2    Skill_3”. Converted this column to be as type ‘list’ to be able to append the skills extracted from other columns (next step).</a:t>
            </a:r>
            <a:endParaRPr sz="2000"/>
          </a:p>
          <a:p>
            <a:pPr indent="-122872" lvl="0" marL="228600" rtl="0" algn="l">
              <a:spcBef>
                <a:spcPts val="1800"/>
              </a:spcBef>
              <a:spcAft>
                <a:spcPts val="0"/>
              </a:spcAft>
              <a:buClr>
                <a:schemeClr val="lt1"/>
              </a:buClr>
              <a:buSzPts val="1800"/>
              <a:buNone/>
            </a:pPr>
            <a:r>
              <a:t/>
            </a:r>
            <a:endParaRPr sz="2000"/>
          </a:p>
          <a:p>
            <a:pPr indent="-122872" lvl="0" marL="228600" rtl="0" algn="l">
              <a:lnSpc>
                <a:spcPct val="110000"/>
              </a:lnSpc>
              <a:spcBef>
                <a:spcPts val="1800"/>
              </a:spcBef>
              <a:spcAft>
                <a:spcPts val="0"/>
              </a:spcAft>
              <a:buClr>
                <a:schemeClr val="lt1"/>
              </a:buClr>
              <a:buSzPts val="1800"/>
              <a:buNone/>
            </a:pPr>
            <a:r>
              <a:t/>
            </a:r>
            <a:endParaRPr sz="2000"/>
          </a:p>
        </p:txBody>
      </p:sp>
      <p:sp>
        <p:nvSpPr>
          <p:cNvPr id="295" name="Google Shape;295;g1b41b4d9267_1_67"/>
          <p:cNvSpPr txBox="1"/>
          <p:nvPr>
            <p:ph idx="12" type="sldNum"/>
          </p:nvPr>
        </p:nvSpPr>
        <p:spPr>
          <a:xfrm>
            <a:off x="9948863" y="6507212"/>
            <a:ext cx="1692300" cy="153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96" name="Google Shape;296;g1b41b4d9267_1_67"/>
          <p:cNvPicPr preferRelativeResize="0"/>
          <p:nvPr/>
        </p:nvPicPr>
        <p:blipFill>
          <a:blip r:embed="rId3">
            <a:alphaModFix/>
          </a:blip>
          <a:stretch>
            <a:fillRect/>
          </a:stretch>
        </p:blipFill>
        <p:spPr>
          <a:xfrm>
            <a:off x="-12" y="4372625"/>
            <a:ext cx="2771775" cy="2438400"/>
          </a:xfrm>
          <a:prstGeom prst="rect">
            <a:avLst/>
          </a:prstGeom>
          <a:noFill/>
          <a:ln>
            <a:noFill/>
          </a:ln>
        </p:spPr>
      </p:pic>
      <p:pic>
        <p:nvPicPr>
          <p:cNvPr id="297" name="Google Shape;297;g1b41b4d9267_1_67"/>
          <p:cNvPicPr preferRelativeResize="0"/>
          <p:nvPr/>
        </p:nvPicPr>
        <p:blipFill>
          <a:blip r:embed="rId4">
            <a:alphaModFix/>
          </a:blip>
          <a:stretch>
            <a:fillRect/>
          </a:stretch>
        </p:blipFill>
        <p:spPr>
          <a:xfrm>
            <a:off x="495388" y="4259150"/>
            <a:ext cx="11201225" cy="904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2022-12-08T04:31:24Z</dcterms:created>
  <dc:creator>Leslie R Joe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